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6"/>
  </p:notesMasterIdLst>
  <p:sldIdLst>
    <p:sldId id="256" r:id="rId2"/>
    <p:sldId id="265" r:id="rId3"/>
    <p:sldId id="286" r:id="rId4"/>
    <p:sldId id="285" r:id="rId5"/>
    <p:sldId id="287" r:id="rId6"/>
    <p:sldId id="274" r:id="rId7"/>
    <p:sldId id="275" r:id="rId8"/>
    <p:sldId id="276" r:id="rId9"/>
    <p:sldId id="277" r:id="rId10"/>
    <p:sldId id="289" r:id="rId11"/>
    <p:sldId id="290" r:id="rId12"/>
    <p:sldId id="291" r:id="rId13"/>
    <p:sldId id="293" r:id="rId14"/>
    <p:sldId id="294"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EBE"/>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11" d="100"/>
          <a:sy n="111" d="100"/>
        </p:scale>
        <p:origin x="414" y="96"/>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3D2EB5-E838-4EF4-9B8D-4EC69C51CD64}" type="doc">
      <dgm:prSet loTypeId="urn:microsoft.com/office/officeart/2005/8/layout/chevron1" loCatId="process" qsTypeId="urn:microsoft.com/office/officeart/2005/8/quickstyle/simple1" qsCatId="simple" csTypeId="urn:microsoft.com/office/officeart/2005/8/colors/accent0_3" csCatId="mainScheme" phldr="1"/>
      <dgm:spPr/>
    </dgm:pt>
    <dgm:pt modelId="{C4A56DAA-8DB8-4FC6-A2F3-0501E6D3B393}">
      <dgm:prSet phldrT="[Tekst]"/>
      <dgm:spPr/>
      <dgm:t>
        <a:bodyPr/>
        <a:lstStyle/>
        <a:p>
          <a:r>
            <a:rPr lang="nl-BE" dirty="0"/>
            <a:t>Bestemd</a:t>
          </a:r>
        </a:p>
      </dgm:t>
    </dgm:pt>
    <dgm:pt modelId="{369BC622-D5FC-43C3-BFD3-CE0246F4580A}" type="parTrans" cxnId="{53AB9A4C-1B5F-4E61-8A0E-C3D65F7E72A3}">
      <dgm:prSet/>
      <dgm:spPr/>
      <dgm:t>
        <a:bodyPr/>
        <a:lstStyle/>
        <a:p>
          <a:endParaRPr lang="nl-BE"/>
        </a:p>
      </dgm:t>
    </dgm:pt>
    <dgm:pt modelId="{23A59B64-088E-4046-AC36-C2A25FA14112}" type="sibTrans" cxnId="{53AB9A4C-1B5F-4E61-8A0E-C3D65F7E72A3}">
      <dgm:prSet/>
      <dgm:spPr/>
      <dgm:t>
        <a:bodyPr/>
        <a:lstStyle/>
        <a:p>
          <a:endParaRPr lang="nl-BE"/>
        </a:p>
      </dgm:t>
    </dgm:pt>
    <dgm:pt modelId="{241BC972-0A64-4A19-90BC-86E3472B8DE2}">
      <dgm:prSet phldrT="[Tekst]"/>
      <dgm:spPr/>
      <dgm:t>
        <a:bodyPr/>
        <a:lstStyle/>
        <a:p>
          <a:r>
            <a:rPr lang="nl-BE" dirty="0"/>
            <a:t>Geroepen</a:t>
          </a:r>
        </a:p>
      </dgm:t>
    </dgm:pt>
    <dgm:pt modelId="{0D91EFFF-D5A5-47B3-ABC9-DFD5F224027F}" type="parTrans" cxnId="{9B35BB23-9C0E-4C1C-91F5-6BF98B6E8D92}">
      <dgm:prSet/>
      <dgm:spPr/>
      <dgm:t>
        <a:bodyPr/>
        <a:lstStyle/>
        <a:p>
          <a:endParaRPr lang="nl-BE"/>
        </a:p>
      </dgm:t>
    </dgm:pt>
    <dgm:pt modelId="{246B8746-B25E-469D-B8F7-C032AE32A280}" type="sibTrans" cxnId="{9B35BB23-9C0E-4C1C-91F5-6BF98B6E8D92}">
      <dgm:prSet/>
      <dgm:spPr/>
      <dgm:t>
        <a:bodyPr/>
        <a:lstStyle/>
        <a:p>
          <a:endParaRPr lang="nl-BE"/>
        </a:p>
      </dgm:t>
    </dgm:pt>
    <dgm:pt modelId="{1C74D0C0-671D-4783-8812-151C208D48DD}">
      <dgm:prSet phldrT="[Tekst]"/>
      <dgm:spPr/>
      <dgm:t>
        <a:bodyPr/>
        <a:lstStyle/>
        <a:p>
          <a:r>
            <a:rPr lang="nl-BE" dirty="0"/>
            <a:t>Gerechtvaardigd</a:t>
          </a:r>
        </a:p>
      </dgm:t>
    </dgm:pt>
    <dgm:pt modelId="{74127201-B4C5-457C-BACE-02B2259D0EF8}" type="parTrans" cxnId="{764548E4-4C78-4DFD-BFA3-49369A279060}">
      <dgm:prSet/>
      <dgm:spPr/>
      <dgm:t>
        <a:bodyPr/>
        <a:lstStyle/>
        <a:p>
          <a:endParaRPr lang="nl-BE"/>
        </a:p>
      </dgm:t>
    </dgm:pt>
    <dgm:pt modelId="{A7F4502D-B1FA-4133-81DD-3F34BA65A433}" type="sibTrans" cxnId="{764548E4-4C78-4DFD-BFA3-49369A279060}">
      <dgm:prSet/>
      <dgm:spPr/>
      <dgm:t>
        <a:bodyPr/>
        <a:lstStyle/>
        <a:p>
          <a:endParaRPr lang="nl-BE"/>
        </a:p>
      </dgm:t>
    </dgm:pt>
    <dgm:pt modelId="{611B26AA-83B8-4FE8-A599-7A20E83E4D98}">
      <dgm:prSet phldrT="[Tekst]"/>
      <dgm:spPr/>
      <dgm:t>
        <a:bodyPr/>
        <a:lstStyle/>
        <a:p>
          <a:r>
            <a:rPr lang="nl-BE" dirty="0"/>
            <a:t>Verheerlijkt</a:t>
          </a:r>
        </a:p>
      </dgm:t>
    </dgm:pt>
    <dgm:pt modelId="{F9A6C68E-CE6B-4726-A909-315D66791A00}" type="parTrans" cxnId="{3212582F-02F5-40E6-B96F-27B907A168D3}">
      <dgm:prSet/>
      <dgm:spPr/>
      <dgm:t>
        <a:bodyPr/>
        <a:lstStyle/>
        <a:p>
          <a:endParaRPr lang="nl-BE"/>
        </a:p>
      </dgm:t>
    </dgm:pt>
    <dgm:pt modelId="{C5D8F17F-61FE-4130-B30B-E4169F0846BB}" type="sibTrans" cxnId="{3212582F-02F5-40E6-B96F-27B907A168D3}">
      <dgm:prSet/>
      <dgm:spPr/>
      <dgm:t>
        <a:bodyPr/>
        <a:lstStyle/>
        <a:p>
          <a:endParaRPr lang="nl-BE"/>
        </a:p>
      </dgm:t>
    </dgm:pt>
    <dgm:pt modelId="{EAEB6070-AE31-4616-81DF-2AE9E59B2319}" type="pres">
      <dgm:prSet presAssocID="{A33D2EB5-E838-4EF4-9B8D-4EC69C51CD64}" presName="Name0" presStyleCnt="0">
        <dgm:presLayoutVars>
          <dgm:dir/>
          <dgm:animLvl val="lvl"/>
          <dgm:resizeHandles val="exact"/>
        </dgm:presLayoutVars>
      </dgm:prSet>
      <dgm:spPr/>
    </dgm:pt>
    <dgm:pt modelId="{CC7A5EED-D5B4-48C1-80E0-D4556BF82D71}" type="pres">
      <dgm:prSet presAssocID="{C4A56DAA-8DB8-4FC6-A2F3-0501E6D3B393}" presName="parTxOnly" presStyleLbl="node1" presStyleIdx="0" presStyleCnt="4">
        <dgm:presLayoutVars>
          <dgm:chMax val="0"/>
          <dgm:chPref val="0"/>
          <dgm:bulletEnabled val="1"/>
        </dgm:presLayoutVars>
      </dgm:prSet>
      <dgm:spPr/>
    </dgm:pt>
    <dgm:pt modelId="{AF9241F3-4AD7-4F3F-A30E-719245F237DA}" type="pres">
      <dgm:prSet presAssocID="{23A59B64-088E-4046-AC36-C2A25FA14112}" presName="parTxOnlySpace" presStyleCnt="0"/>
      <dgm:spPr/>
    </dgm:pt>
    <dgm:pt modelId="{0237A97E-D485-4DD9-937C-2E05D2C0E040}" type="pres">
      <dgm:prSet presAssocID="{241BC972-0A64-4A19-90BC-86E3472B8DE2}" presName="parTxOnly" presStyleLbl="node1" presStyleIdx="1" presStyleCnt="4">
        <dgm:presLayoutVars>
          <dgm:chMax val="0"/>
          <dgm:chPref val="0"/>
          <dgm:bulletEnabled val="1"/>
        </dgm:presLayoutVars>
      </dgm:prSet>
      <dgm:spPr/>
    </dgm:pt>
    <dgm:pt modelId="{1A721A12-BC28-4D4E-82F6-D7C171084FAF}" type="pres">
      <dgm:prSet presAssocID="{246B8746-B25E-469D-B8F7-C032AE32A280}" presName="parTxOnlySpace" presStyleCnt="0"/>
      <dgm:spPr/>
    </dgm:pt>
    <dgm:pt modelId="{C8842E84-F580-4962-BD53-3C8BEA37F869}" type="pres">
      <dgm:prSet presAssocID="{1C74D0C0-671D-4783-8812-151C208D48DD}" presName="parTxOnly" presStyleLbl="node1" presStyleIdx="2" presStyleCnt="4">
        <dgm:presLayoutVars>
          <dgm:chMax val="0"/>
          <dgm:chPref val="0"/>
          <dgm:bulletEnabled val="1"/>
        </dgm:presLayoutVars>
      </dgm:prSet>
      <dgm:spPr/>
    </dgm:pt>
    <dgm:pt modelId="{6023A3AC-4A1A-4B36-BAC2-BFC578921B05}" type="pres">
      <dgm:prSet presAssocID="{A7F4502D-B1FA-4133-81DD-3F34BA65A433}" presName="parTxOnlySpace" presStyleCnt="0"/>
      <dgm:spPr/>
    </dgm:pt>
    <dgm:pt modelId="{5FCFD50A-8221-4B5A-9A02-30EA3559A01D}" type="pres">
      <dgm:prSet presAssocID="{611B26AA-83B8-4FE8-A599-7A20E83E4D98}" presName="parTxOnly" presStyleLbl="node1" presStyleIdx="3" presStyleCnt="4">
        <dgm:presLayoutVars>
          <dgm:chMax val="0"/>
          <dgm:chPref val="0"/>
          <dgm:bulletEnabled val="1"/>
        </dgm:presLayoutVars>
      </dgm:prSet>
      <dgm:spPr/>
    </dgm:pt>
  </dgm:ptLst>
  <dgm:cxnLst>
    <dgm:cxn modelId="{7DF64E0F-D312-48F1-8713-E53CBCF6E721}" type="presOf" srcId="{241BC972-0A64-4A19-90BC-86E3472B8DE2}" destId="{0237A97E-D485-4DD9-937C-2E05D2C0E040}" srcOrd="0" destOrd="0" presId="urn:microsoft.com/office/officeart/2005/8/layout/chevron1"/>
    <dgm:cxn modelId="{9B35BB23-9C0E-4C1C-91F5-6BF98B6E8D92}" srcId="{A33D2EB5-E838-4EF4-9B8D-4EC69C51CD64}" destId="{241BC972-0A64-4A19-90BC-86E3472B8DE2}" srcOrd="1" destOrd="0" parTransId="{0D91EFFF-D5A5-47B3-ABC9-DFD5F224027F}" sibTransId="{246B8746-B25E-469D-B8F7-C032AE32A280}"/>
    <dgm:cxn modelId="{3212582F-02F5-40E6-B96F-27B907A168D3}" srcId="{A33D2EB5-E838-4EF4-9B8D-4EC69C51CD64}" destId="{611B26AA-83B8-4FE8-A599-7A20E83E4D98}" srcOrd="3" destOrd="0" parTransId="{F9A6C68E-CE6B-4726-A909-315D66791A00}" sibTransId="{C5D8F17F-61FE-4130-B30B-E4169F0846BB}"/>
    <dgm:cxn modelId="{53AB9A4C-1B5F-4E61-8A0E-C3D65F7E72A3}" srcId="{A33D2EB5-E838-4EF4-9B8D-4EC69C51CD64}" destId="{C4A56DAA-8DB8-4FC6-A2F3-0501E6D3B393}" srcOrd="0" destOrd="0" parTransId="{369BC622-D5FC-43C3-BFD3-CE0246F4580A}" sibTransId="{23A59B64-088E-4046-AC36-C2A25FA14112}"/>
    <dgm:cxn modelId="{6E876084-9DE4-4CC3-AC4F-5C7BE6989ED1}" type="presOf" srcId="{C4A56DAA-8DB8-4FC6-A2F3-0501E6D3B393}" destId="{CC7A5EED-D5B4-48C1-80E0-D4556BF82D71}" srcOrd="0" destOrd="0" presId="urn:microsoft.com/office/officeart/2005/8/layout/chevron1"/>
    <dgm:cxn modelId="{23667E87-CEFD-465E-85DC-5F627474F345}" type="presOf" srcId="{611B26AA-83B8-4FE8-A599-7A20E83E4D98}" destId="{5FCFD50A-8221-4B5A-9A02-30EA3559A01D}" srcOrd="0" destOrd="0" presId="urn:microsoft.com/office/officeart/2005/8/layout/chevron1"/>
    <dgm:cxn modelId="{203300C5-06E4-408C-84B6-3B88FF741DB0}" type="presOf" srcId="{1C74D0C0-671D-4783-8812-151C208D48DD}" destId="{C8842E84-F580-4962-BD53-3C8BEA37F869}" srcOrd="0" destOrd="0" presId="urn:microsoft.com/office/officeart/2005/8/layout/chevron1"/>
    <dgm:cxn modelId="{764548E4-4C78-4DFD-BFA3-49369A279060}" srcId="{A33D2EB5-E838-4EF4-9B8D-4EC69C51CD64}" destId="{1C74D0C0-671D-4783-8812-151C208D48DD}" srcOrd="2" destOrd="0" parTransId="{74127201-B4C5-457C-BACE-02B2259D0EF8}" sibTransId="{A7F4502D-B1FA-4133-81DD-3F34BA65A433}"/>
    <dgm:cxn modelId="{1E3158FD-83BD-4DC6-85AB-F3EEF94EA8B3}" type="presOf" srcId="{A33D2EB5-E838-4EF4-9B8D-4EC69C51CD64}" destId="{EAEB6070-AE31-4616-81DF-2AE9E59B2319}" srcOrd="0" destOrd="0" presId="urn:microsoft.com/office/officeart/2005/8/layout/chevron1"/>
    <dgm:cxn modelId="{14FCFFA4-35DE-43D4-9E95-CF1D88816704}" type="presParOf" srcId="{EAEB6070-AE31-4616-81DF-2AE9E59B2319}" destId="{CC7A5EED-D5B4-48C1-80E0-D4556BF82D71}" srcOrd="0" destOrd="0" presId="urn:microsoft.com/office/officeart/2005/8/layout/chevron1"/>
    <dgm:cxn modelId="{9BFA6BEC-2CC5-4CBA-8029-AC5FDB5759AE}" type="presParOf" srcId="{EAEB6070-AE31-4616-81DF-2AE9E59B2319}" destId="{AF9241F3-4AD7-4F3F-A30E-719245F237DA}" srcOrd="1" destOrd="0" presId="urn:microsoft.com/office/officeart/2005/8/layout/chevron1"/>
    <dgm:cxn modelId="{7DEF2715-4B2B-42B8-9BC7-DE785B53E5FA}" type="presParOf" srcId="{EAEB6070-AE31-4616-81DF-2AE9E59B2319}" destId="{0237A97E-D485-4DD9-937C-2E05D2C0E040}" srcOrd="2" destOrd="0" presId="urn:microsoft.com/office/officeart/2005/8/layout/chevron1"/>
    <dgm:cxn modelId="{58190174-78D6-47E2-83D7-B3C001CB5D12}" type="presParOf" srcId="{EAEB6070-AE31-4616-81DF-2AE9E59B2319}" destId="{1A721A12-BC28-4D4E-82F6-D7C171084FAF}" srcOrd="3" destOrd="0" presId="urn:microsoft.com/office/officeart/2005/8/layout/chevron1"/>
    <dgm:cxn modelId="{72BA30F9-A171-48A2-AB65-CA3C81515C63}" type="presParOf" srcId="{EAEB6070-AE31-4616-81DF-2AE9E59B2319}" destId="{C8842E84-F580-4962-BD53-3C8BEA37F869}" srcOrd="4" destOrd="0" presId="urn:microsoft.com/office/officeart/2005/8/layout/chevron1"/>
    <dgm:cxn modelId="{AD3E356F-5384-4B27-8F31-E5A384762458}" type="presParOf" srcId="{EAEB6070-AE31-4616-81DF-2AE9E59B2319}" destId="{6023A3AC-4A1A-4B36-BAC2-BFC578921B05}" srcOrd="5" destOrd="0" presId="urn:microsoft.com/office/officeart/2005/8/layout/chevron1"/>
    <dgm:cxn modelId="{3AE9E462-95E5-4974-A79C-B951F257A753}" type="presParOf" srcId="{EAEB6070-AE31-4616-81DF-2AE9E59B2319}" destId="{5FCFD50A-8221-4B5A-9A02-30EA3559A01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070B1-8476-4B37-89A8-448E9F2B0610}" type="doc">
      <dgm:prSet loTypeId="urn:microsoft.com/office/officeart/2005/8/layout/hList9" loCatId="list" qsTypeId="urn:microsoft.com/office/officeart/2005/8/quickstyle/simple1" qsCatId="simple" csTypeId="urn:microsoft.com/office/officeart/2005/8/colors/colorful5" csCatId="colorful" phldr="1"/>
      <dgm:spPr/>
      <dgm:t>
        <a:bodyPr/>
        <a:lstStyle/>
        <a:p>
          <a:endParaRPr lang="nl-BE"/>
        </a:p>
      </dgm:t>
    </dgm:pt>
    <dgm:pt modelId="{26EB8DED-BBDB-49B1-A297-5C4117052DAB}">
      <dgm:prSet phldrT="[Tekst]"/>
      <dgm:spPr/>
      <dgm:t>
        <a:bodyPr/>
        <a:lstStyle/>
        <a:p>
          <a:r>
            <a:rPr lang="nl-BE" dirty="0"/>
            <a:t>Paulus</a:t>
          </a:r>
        </a:p>
      </dgm:t>
    </dgm:pt>
    <dgm:pt modelId="{D7100E47-E799-45CC-B87A-56C2F834FAD8}" type="parTrans" cxnId="{13FBAF7B-7BE0-48B3-B27F-D2E839C95587}">
      <dgm:prSet/>
      <dgm:spPr/>
      <dgm:t>
        <a:bodyPr/>
        <a:lstStyle/>
        <a:p>
          <a:endParaRPr lang="nl-BE"/>
        </a:p>
      </dgm:t>
    </dgm:pt>
    <dgm:pt modelId="{68774BC2-1780-41D2-849F-4EE1FE95FDA6}" type="sibTrans" cxnId="{13FBAF7B-7BE0-48B3-B27F-D2E839C95587}">
      <dgm:prSet/>
      <dgm:spPr/>
      <dgm:t>
        <a:bodyPr/>
        <a:lstStyle/>
        <a:p>
          <a:endParaRPr lang="nl-BE"/>
        </a:p>
      </dgm:t>
    </dgm:pt>
    <dgm:pt modelId="{0EDE8D8B-AC9D-4C41-BDCA-90DE175E5511}">
      <dgm:prSet phldrT="[Tekst]"/>
      <dgm:spPr/>
      <dgm:t>
        <a:bodyPr/>
        <a:lstStyle/>
        <a:p>
          <a:r>
            <a:rPr lang="nl-BE" dirty="0"/>
            <a:t>Weet dat jullie uitverkoren zijn (1Ts1:4)</a:t>
          </a:r>
        </a:p>
      </dgm:t>
    </dgm:pt>
    <dgm:pt modelId="{E037B3BF-5F9F-49F1-9A2D-33E3BD915393}" type="parTrans" cxnId="{A622F0F3-5C82-4F6C-91BD-FE80E4C53399}">
      <dgm:prSet/>
      <dgm:spPr/>
      <dgm:t>
        <a:bodyPr/>
        <a:lstStyle/>
        <a:p>
          <a:endParaRPr lang="nl-BE"/>
        </a:p>
      </dgm:t>
    </dgm:pt>
    <dgm:pt modelId="{1431E0DC-9F83-4206-A53F-EC71CB528568}" type="sibTrans" cxnId="{A622F0F3-5C82-4F6C-91BD-FE80E4C53399}">
      <dgm:prSet/>
      <dgm:spPr/>
      <dgm:t>
        <a:bodyPr/>
        <a:lstStyle/>
        <a:p>
          <a:endParaRPr lang="nl-BE"/>
        </a:p>
      </dgm:t>
    </dgm:pt>
    <dgm:pt modelId="{9311382C-65B2-4B4E-B044-47D03CA9EDDC}">
      <dgm:prSet phldrT="[Tekst]"/>
      <dgm:spPr/>
      <dgm:t>
        <a:bodyPr/>
        <a:lstStyle/>
        <a:p>
          <a:r>
            <a:rPr lang="nl-BE" dirty="0"/>
            <a:t>Petrus</a:t>
          </a:r>
        </a:p>
      </dgm:t>
    </dgm:pt>
    <dgm:pt modelId="{A8C0EE52-D8D1-43B1-B65A-0EFD622406DD}" type="parTrans" cxnId="{5267C6E1-5BB7-4FDA-BB3F-F8BF5A19352F}">
      <dgm:prSet/>
      <dgm:spPr/>
      <dgm:t>
        <a:bodyPr/>
        <a:lstStyle/>
        <a:p>
          <a:endParaRPr lang="nl-BE"/>
        </a:p>
      </dgm:t>
    </dgm:pt>
    <dgm:pt modelId="{5095C5BB-38BD-424C-9F5A-579CC968521B}" type="sibTrans" cxnId="{5267C6E1-5BB7-4FDA-BB3F-F8BF5A19352F}">
      <dgm:prSet/>
      <dgm:spPr/>
      <dgm:t>
        <a:bodyPr/>
        <a:lstStyle/>
        <a:p>
          <a:endParaRPr lang="nl-BE"/>
        </a:p>
      </dgm:t>
    </dgm:pt>
    <dgm:pt modelId="{C86A6151-5D92-4EF9-96CF-8E7DFDB21EC7}">
      <dgm:prSet phldrT="[Tekst]"/>
      <dgm:spPr/>
      <dgm:t>
        <a:bodyPr/>
        <a:lstStyle/>
        <a:p>
          <a:r>
            <a:rPr lang="nl-BE" dirty="0"/>
            <a:t>Laat je uitverkiezing schitteren (2Pt1:10).</a:t>
          </a:r>
        </a:p>
      </dgm:t>
    </dgm:pt>
    <dgm:pt modelId="{ABA11B25-A707-4587-97D9-6C65D5083F5D}" type="parTrans" cxnId="{6D64B7A1-72E8-43B6-9E0B-7304D86E5DDE}">
      <dgm:prSet/>
      <dgm:spPr/>
      <dgm:t>
        <a:bodyPr/>
        <a:lstStyle/>
        <a:p>
          <a:endParaRPr lang="nl-BE"/>
        </a:p>
      </dgm:t>
    </dgm:pt>
    <dgm:pt modelId="{4BA074F2-AA10-4E60-95B8-B4C2F0D8E4C9}" type="sibTrans" cxnId="{6D64B7A1-72E8-43B6-9E0B-7304D86E5DDE}">
      <dgm:prSet/>
      <dgm:spPr/>
      <dgm:t>
        <a:bodyPr/>
        <a:lstStyle/>
        <a:p>
          <a:endParaRPr lang="nl-BE"/>
        </a:p>
      </dgm:t>
    </dgm:pt>
    <dgm:pt modelId="{83A599AC-B561-45DE-B866-B0E2AF76926E}" type="pres">
      <dgm:prSet presAssocID="{830070B1-8476-4B37-89A8-448E9F2B0610}" presName="list" presStyleCnt="0">
        <dgm:presLayoutVars>
          <dgm:dir/>
          <dgm:animLvl val="lvl"/>
        </dgm:presLayoutVars>
      </dgm:prSet>
      <dgm:spPr/>
    </dgm:pt>
    <dgm:pt modelId="{6D0D877C-E007-4C0D-A2CB-55EE4AD1AE8C}" type="pres">
      <dgm:prSet presAssocID="{26EB8DED-BBDB-49B1-A297-5C4117052DAB}" presName="posSpace" presStyleCnt="0"/>
      <dgm:spPr/>
    </dgm:pt>
    <dgm:pt modelId="{3DD89E1D-22EA-4C90-B34A-7E65A487EB2B}" type="pres">
      <dgm:prSet presAssocID="{26EB8DED-BBDB-49B1-A297-5C4117052DAB}" presName="vertFlow" presStyleCnt="0"/>
      <dgm:spPr/>
    </dgm:pt>
    <dgm:pt modelId="{FB947490-B1EC-4F5A-B49E-27D2012D4093}" type="pres">
      <dgm:prSet presAssocID="{26EB8DED-BBDB-49B1-A297-5C4117052DAB}" presName="topSpace" presStyleCnt="0"/>
      <dgm:spPr/>
    </dgm:pt>
    <dgm:pt modelId="{C74F5047-4D26-4271-97EC-C67B27EF8E35}" type="pres">
      <dgm:prSet presAssocID="{26EB8DED-BBDB-49B1-A297-5C4117052DAB}" presName="firstComp" presStyleCnt="0"/>
      <dgm:spPr/>
    </dgm:pt>
    <dgm:pt modelId="{90F4A4C9-0364-4300-BA0F-B0627820336A}" type="pres">
      <dgm:prSet presAssocID="{26EB8DED-BBDB-49B1-A297-5C4117052DAB}" presName="firstChild" presStyleLbl="bgAccFollowNode1" presStyleIdx="0" presStyleCnt="2"/>
      <dgm:spPr/>
    </dgm:pt>
    <dgm:pt modelId="{E7407061-461D-4A32-8D46-ECC479C67B1C}" type="pres">
      <dgm:prSet presAssocID="{26EB8DED-BBDB-49B1-A297-5C4117052DAB}" presName="firstChildTx" presStyleLbl="bgAccFollowNode1" presStyleIdx="0" presStyleCnt="2">
        <dgm:presLayoutVars>
          <dgm:bulletEnabled val="1"/>
        </dgm:presLayoutVars>
      </dgm:prSet>
      <dgm:spPr/>
    </dgm:pt>
    <dgm:pt modelId="{A3C49D4A-48BC-495F-8B2A-0520351F0615}" type="pres">
      <dgm:prSet presAssocID="{26EB8DED-BBDB-49B1-A297-5C4117052DAB}" presName="negSpace" presStyleCnt="0"/>
      <dgm:spPr/>
    </dgm:pt>
    <dgm:pt modelId="{F1BCFABE-448E-4187-B14D-72B0F4D788B8}" type="pres">
      <dgm:prSet presAssocID="{26EB8DED-BBDB-49B1-A297-5C4117052DAB}" presName="circle" presStyleLbl="node1" presStyleIdx="0" presStyleCnt="2"/>
      <dgm:spPr/>
    </dgm:pt>
    <dgm:pt modelId="{D3974D9B-A18A-41B9-8011-EB1E1FCA62AA}" type="pres">
      <dgm:prSet presAssocID="{68774BC2-1780-41D2-849F-4EE1FE95FDA6}" presName="transSpace" presStyleCnt="0"/>
      <dgm:spPr/>
    </dgm:pt>
    <dgm:pt modelId="{1497E101-57CC-405B-B64F-16CB9476CE75}" type="pres">
      <dgm:prSet presAssocID="{9311382C-65B2-4B4E-B044-47D03CA9EDDC}" presName="posSpace" presStyleCnt="0"/>
      <dgm:spPr/>
    </dgm:pt>
    <dgm:pt modelId="{14EC8C73-A961-4C65-A212-3156D5225C01}" type="pres">
      <dgm:prSet presAssocID="{9311382C-65B2-4B4E-B044-47D03CA9EDDC}" presName="vertFlow" presStyleCnt="0"/>
      <dgm:spPr/>
    </dgm:pt>
    <dgm:pt modelId="{D7A1A7B9-335C-4A39-B1A3-6DCB27FEA631}" type="pres">
      <dgm:prSet presAssocID="{9311382C-65B2-4B4E-B044-47D03CA9EDDC}" presName="topSpace" presStyleCnt="0"/>
      <dgm:spPr/>
    </dgm:pt>
    <dgm:pt modelId="{A32EA41E-6952-405F-8E3E-A343BB80C136}" type="pres">
      <dgm:prSet presAssocID="{9311382C-65B2-4B4E-B044-47D03CA9EDDC}" presName="firstComp" presStyleCnt="0"/>
      <dgm:spPr/>
    </dgm:pt>
    <dgm:pt modelId="{471661DC-7EC9-4543-A58F-1437ADDFA100}" type="pres">
      <dgm:prSet presAssocID="{9311382C-65B2-4B4E-B044-47D03CA9EDDC}" presName="firstChild" presStyleLbl="bgAccFollowNode1" presStyleIdx="1" presStyleCnt="2"/>
      <dgm:spPr/>
    </dgm:pt>
    <dgm:pt modelId="{EEB38D92-DBF0-48C4-988F-7602714E95BB}" type="pres">
      <dgm:prSet presAssocID="{9311382C-65B2-4B4E-B044-47D03CA9EDDC}" presName="firstChildTx" presStyleLbl="bgAccFollowNode1" presStyleIdx="1" presStyleCnt="2">
        <dgm:presLayoutVars>
          <dgm:bulletEnabled val="1"/>
        </dgm:presLayoutVars>
      </dgm:prSet>
      <dgm:spPr/>
    </dgm:pt>
    <dgm:pt modelId="{300BE12A-2F7A-4648-91F5-E73F34FCE757}" type="pres">
      <dgm:prSet presAssocID="{9311382C-65B2-4B4E-B044-47D03CA9EDDC}" presName="negSpace" presStyleCnt="0"/>
      <dgm:spPr/>
    </dgm:pt>
    <dgm:pt modelId="{A77D4C4A-FF64-4B72-B144-F5F0313E9CD0}" type="pres">
      <dgm:prSet presAssocID="{9311382C-65B2-4B4E-B044-47D03CA9EDDC}" presName="circle" presStyleLbl="node1" presStyleIdx="1" presStyleCnt="2"/>
      <dgm:spPr/>
    </dgm:pt>
  </dgm:ptLst>
  <dgm:cxnLst>
    <dgm:cxn modelId="{BAE3AA1F-9083-4DA2-A968-1F066F4706C4}" type="presOf" srcId="{26EB8DED-BBDB-49B1-A297-5C4117052DAB}" destId="{F1BCFABE-448E-4187-B14D-72B0F4D788B8}" srcOrd="0" destOrd="0" presId="urn:microsoft.com/office/officeart/2005/8/layout/hList9"/>
    <dgm:cxn modelId="{2B8B3E36-6E86-4799-A95B-5C975EBF919B}" type="presOf" srcId="{0EDE8D8B-AC9D-4C41-BDCA-90DE175E5511}" destId="{E7407061-461D-4A32-8D46-ECC479C67B1C}" srcOrd="1" destOrd="0" presId="urn:microsoft.com/office/officeart/2005/8/layout/hList9"/>
    <dgm:cxn modelId="{EB432E57-EE02-44E3-9531-802E399CD094}" type="presOf" srcId="{C86A6151-5D92-4EF9-96CF-8E7DFDB21EC7}" destId="{EEB38D92-DBF0-48C4-988F-7602714E95BB}" srcOrd="1" destOrd="0" presId="urn:microsoft.com/office/officeart/2005/8/layout/hList9"/>
    <dgm:cxn modelId="{13FBAF7B-7BE0-48B3-B27F-D2E839C95587}" srcId="{830070B1-8476-4B37-89A8-448E9F2B0610}" destId="{26EB8DED-BBDB-49B1-A297-5C4117052DAB}" srcOrd="0" destOrd="0" parTransId="{D7100E47-E799-45CC-B87A-56C2F834FAD8}" sibTransId="{68774BC2-1780-41D2-849F-4EE1FE95FDA6}"/>
    <dgm:cxn modelId="{88BC7F92-8C97-4886-BBBE-0830606181A8}" type="presOf" srcId="{0EDE8D8B-AC9D-4C41-BDCA-90DE175E5511}" destId="{90F4A4C9-0364-4300-BA0F-B0627820336A}" srcOrd="0" destOrd="0" presId="urn:microsoft.com/office/officeart/2005/8/layout/hList9"/>
    <dgm:cxn modelId="{2115BD96-B784-4489-8196-EF65B8C71D40}" type="presOf" srcId="{C86A6151-5D92-4EF9-96CF-8E7DFDB21EC7}" destId="{471661DC-7EC9-4543-A58F-1437ADDFA100}" srcOrd="0" destOrd="0" presId="urn:microsoft.com/office/officeart/2005/8/layout/hList9"/>
    <dgm:cxn modelId="{6D64B7A1-72E8-43B6-9E0B-7304D86E5DDE}" srcId="{9311382C-65B2-4B4E-B044-47D03CA9EDDC}" destId="{C86A6151-5D92-4EF9-96CF-8E7DFDB21EC7}" srcOrd="0" destOrd="0" parTransId="{ABA11B25-A707-4587-97D9-6C65D5083F5D}" sibTransId="{4BA074F2-AA10-4E60-95B8-B4C2F0D8E4C9}"/>
    <dgm:cxn modelId="{5C06D5A2-1A84-48AA-B506-618CDB3CE666}" type="presOf" srcId="{830070B1-8476-4B37-89A8-448E9F2B0610}" destId="{83A599AC-B561-45DE-B866-B0E2AF76926E}" srcOrd="0" destOrd="0" presId="urn:microsoft.com/office/officeart/2005/8/layout/hList9"/>
    <dgm:cxn modelId="{B01442D6-F783-44E4-B68B-AF98B4A67A88}" type="presOf" srcId="{9311382C-65B2-4B4E-B044-47D03CA9EDDC}" destId="{A77D4C4A-FF64-4B72-B144-F5F0313E9CD0}" srcOrd="0" destOrd="0" presId="urn:microsoft.com/office/officeart/2005/8/layout/hList9"/>
    <dgm:cxn modelId="{5267C6E1-5BB7-4FDA-BB3F-F8BF5A19352F}" srcId="{830070B1-8476-4B37-89A8-448E9F2B0610}" destId="{9311382C-65B2-4B4E-B044-47D03CA9EDDC}" srcOrd="1" destOrd="0" parTransId="{A8C0EE52-D8D1-43B1-B65A-0EFD622406DD}" sibTransId="{5095C5BB-38BD-424C-9F5A-579CC968521B}"/>
    <dgm:cxn modelId="{A622F0F3-5C82-4F6C-91BD-FE80E4C53399}" srcId="{26EB8DED-BBDB-49B1-A297-5C4117052DAB}" destId="{0EDE8D8B-AC9D-4C41-BDCA-90DE175E5511}" srcOrd="0" destOrd="0" parTransId="{E037B3BF-5F9F-49F1-9A2D-33E3BD915393}" sibTransId="{1431E0DC-9F83-4206-A53F-EC71CB528568}"/>
    <dgm:cxn modelId="{6E35D704-7257-4936-A190-04913373DD50}" type="presParOf" srcId="{83A599AC-B561-45DE-B866-B0E2AF76926E}" destId="{6D0D877C-E007-4C0D-A2CB-55EE4AD1AE8C}" srcOrd="0" destOrd="0" presId="urn:microsoft.com/office/officeart/2005/8/layout/hList9"/>
    <dgm:cxn modelId="{7577A43B-AB14-42AF-B5E2-8233E7E1D2F3}" type="presParOf" srcId="{83A599AC-B561-45DE-B866-B0E2AF76926E}" destId="{3DD89E1D-22EA-4C90-B34A-7E65A487EB2B}" srcOrd="1" destOrd="0" presId="urn:microsoft.com/office/officeart/2005/8/layout/hList9"/>
    <dgm:cxn modelId="{5AEE0F14-BD49-4D58-8B51-33278ACCEA99}" type="presParOf" srcId="{3DD89E1D-22EA-4C90-B34A-7E65A487EB2B}" destId="{FB947490-B1EC-4F5A-B49E-27D2012D4093}" srcOrd="0" destOrd="0" presId="urn:microsoft.com/office/officeart/2005/8/layout/hList9"/>
    <dgm:cxn modelId="{104DE825-A677-423D-B7BE-2BC4EB9C4910}" type="presParOf" srcId="{3DD89E1D-22EA-4C90-B34A-7E65A487EB2B}" destId="{C74F5047-4D26-4271-97EC-C67B27EF8E35}" srcOrd="1" destOrd="0" presId="urn:microsoft.com/office/officeart/2005/8/layout/hList9"/>
    <dgm:cxn modelId="{C98C5820-7803-410E-81EC-AFEF5C9F85F8}" type="presParOf" srcId="{C74F5047-4D26-4271-97EC-C67B27EF8E35}" destId="{90F4A4C9-0364-4300-BA0F-B0627820336A}" srcOrd="0" destOrd="0" presId="urn:microsoft.com/office/officeart/2005/8/layout/hList9"/>
    <dgm:cxn modelId="{FBAAF544-CC69-49F5-A634-7BD3E6406FE2}" type="presParOf" srcId="{C74F5047-4D26-4271-97EC-C67B27EF8E35}" destId="{E7407061-461D-4A32-8D46-ECC479C67B1C}" srcOrd="1" destOrd="0" presId="urn:microsoft.com/office/officeart/2005/8/layout/hList9"/>
    <dgm:cxn modelId="{C6C5CAEE-73BC-4EF2-8BA3-934910B5BB59}" type="presParOf" srcId="{83A599AC-B561-45DE-B866-B0E2AF76926E}" destId="{A3C49D4A-48BC-495F-8B2A-0520351F0615}" srcOrd="2" destOrd="0" presId="urn:microsoft.com/office/officeart/2005/8/layout/hList9"/>
    <dgm:cxn modelId="{D2F151E9-3256-4516-A01F-523087032A27}" type="presParOf" srcId="{83A599AC-B561-45DE-B866-B0E2AF76926E}" destId="{F1BCFABE-448E-4187-B14D-72B0F4D788B8}" srcOrd="3" destOrd="0" presId="urn:microsoft.com/office/officeart/2005/8/layout/hList9"/>
    <dgm:cxn modelId="{D9D8A19C-30E5-4BB4-979B-64BE481EB6C6}" type="presParOf" srcId="{83A599AC-B561-45DE-B866-B0E2AF76926E}" destId="{D3974D9B-A18A-41B9-8011-EB1E1FCA62AA}" srcOrd="4" destOrd="0" presId="urn:microsoft.com/office/officeart/2005/8/layout/hList9"/>
    <dgm:cxn modelId="{86D99B36-F9B3-4F21-A233-75C9503EBB71}" type="presParOf" srcId="{83A599AC-B561-45DE-B866-B0E2AF76926E}" destId="{1497E101-57CC-405B-B64F-16CB9476CE75}" srcOrd="5" destOrd="0" presId="urn:microsoft.com/office/officeart/2005/8/layout/hList9"/>
    <dgm:cxn modelId="{82AE739C-9315-439B-8F6B-4C4CE75BA1D9}" type="presParOf" srcId="{83A599AC-B561-45DE-B866-B0E2AF76926E}" destId="{14EC8C73-A961-4C65-A212-3156D5225C01}" srcOrd="6" destOrd="0" presId="urn:microsoft.com/office/officeart/2005/8/layout/hList9"/>
    <dgm:cxn modelId="{4F381197-4759-4594-8AA1-1F1204EF035E}" type="presParOf" srcId="{14EC8C73-A961-4C65-A212-3156D5225C01}" destId="{D7A1A7B9-335C-4A39-B1A3-6DCB27FEA631}" srcOrd="0" destOrd="0" presId="urn:microsoft.com/office/officeart/2005/8/layout/hList9"/>
    <dgm:cxn modelId="{0E227B50-1AA0-4471-90B3-EFB0A63A5269}" type="presParOf" srcId="{14EC8C73-A961-4C65-A212-3156D5225C01}" destId="{A32EA41E-6952-405F-8E3E-A343BB80C136}" srcOrd="1" destOrd="0" presId="urn:microsoft.com/office/officeart/2005/8/layout/hList9"/>
    <dgm:cxn modelId="{1E4C88F6-F28B-46C7-9694-273AE58152BC}" type="presParOf" srcId="{A32EA41E-6952-405F-8E3E-A343BB80C136}" destId="{471661DC-7EC9-4543-A58F-1437ADDFA100}" srcOrd="0" destOrd="0" presId="urn:microsoft.com/office/officeart/2005/8/layout/hList9"/>
    <dgm:cxn modelId="{1EBD6497-31E9-49DE-89DF-EDCEB7242C98}" type="presParOf" srcId="{A32EA41E-6952-405F-8E3E-A343BB80C136}" destId="{EEB38D92-DBF0-48C4-988F-7602714E95BB}" srcOrd="1" destOrd="0" presId="urn:microsoft.com/office/officeart/2005/8/layout/hList9"/>
    <dgm:cxn modelId="{D8741FB8-5667-4F46-8AD7-3177753C3491}" type="presParOf" srcId="{83A599AC-B561-45DE-B866-B0E2AF76926E}" destId="{300BE12A-2F7A-4648-91F5-E73F34FCE757}" srcOrd="7" destOrd="0" presId="urn:microsoft.com/office/officeart/2005/8/layout/hList9"/>
    <dgm:cxn modelId="{031FA62A-5B7C-4FC4-B5AF-439699FC1BF9}" type="presParOf" srcId="{83A599AC-B561-45DE-B866-B0E2AF76926E}" destId="{A77D4C4A-FF64-4B72-B144-F5F0313E9CD0}"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64A601-B063-4EB8-A20C-96A0755A5AA8}"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nl-BE"/>
        </a:p>
      </dgm:t>
    </dgm:pt>
    <dgm:pt modelId="{0D0E4788-4F5B-42E8-A448-52B40DEDEA00}">
      <dgm:prSet phldrT="[Tekst]"/>
      <dgm:spPr/>
      <dgm:t>
        <a:bodyPr/>
        <a:lstStyle/>
        <a:p>
          <a:r>
            <a:rPr lang="nl-BE" dirty="0"/>
            <a:t>Voor Christus</a:t>
          </a:r>
        </a:p>
      </dgm:t>
    </dgm:pt>
    <dgm:pt modelId="{EAFADBCC-564B-4AC5-81C4-56F70C34507E}" type="parTrans" cxnId="{875EA2CE-DA93-4AC7-B45F-81F55D7A9960}">
      <dgm:prSet/>
      <dgm:spPr/>
      <dgm:t>
        <a:bodyPr/>
        <a:lstStyle/>
        <a:p>
          <a:endParaRPr lang="nl-BE"/>
        </a:p>
      </dgm:t>
    </dgm:pt>
    <dgm:pt modelId="{2E3575AA-D5A9-4B17-901E-44AFB28B59A3}" type="sibTrans" cxnId="{875EA2CE-DA93-4AC7-B45F-81F55D7A9960}">
      <dgm:prSet/>
      <dgm:spPr/>
      <dgm:t>
        <a:bodyPr/>
        <a:lstStyle/>
        <a:p>
          <a:endParaRPr lang="nl-BE"/>
        </a:p>
      </dgm:t>
    </dgm:pt>
    <dgm:pt modelId="{F32A8BA5-E118-41B2-9524-1F141ECF06A0}">
      <dgm:prSet phldrT="[Tekst]"/>
      <dgm:spPr/>
      <dgm:t>
        <a:bodyPr/>
        <a:lstStyle/>
        <a:p>
          <a:r>
            <a:rPr lang="nl-BE" dirty="0"/>
            <a:t>Na Christus</a:t>
          </a:r>
        </a:p>
      </dgm:t>
    </dgm:pt>
    <dgm:pt modelId="{AEA178AB-E311-4D05-95AE-F9D12D3E7E99}" type="parTrans" cxnId="{C0557C91-A2FC-4689-840F-F7C92FF3355B}">
      <dgm:prSet/>
      <dgm:spPr/>
      <dgm:t>
        <a:bodyPr/>
        <a:lstStyle/>
        <a:p>
          <a:endParaRPr lang="nl-BE"/>
        </a:p>
      </dgm:t>
    </dgm:pt>
    <dgm:pt modelId="{54631E35-9E4F-4884-BD03-7348BEB94BCC}" type="sibTrans" cxnId="{C0557C91-A2FC-4689-840F-F7C92FF3355B}">
      <dgm:prSet/>
      <dgm:spPr/>
      <dgm:t>
        <a:bodyPr/>
        <a:lstStyle/>
        <a:p>
          <a:endParaRPr lang="nl-BE"/>
        </a:p>
      </dgm:t>
    </dgm:pt>
    <dgm:pt modelId="{9D532C16-27AD-4282-A640-96FE3F827F0E}">
      <dgm:prSet phldrT="[Tekst]"/>
      <dgm:spPr/>
      <dgm:t>
        <a:bodyPr/>
        <a:lstStyle/>
        <a:p>
          <a:r>
            <a:rPr lang="nl-BE" dirty="0"/>
            <a:t>Jeruzalem-Kanaän</a:t>
          </a:r>
        </a:p>
      </dgm:t>
    </dgm:pt>
    <dgm:pt modelId="{9D750C50-D3E2-4AA4-AEF1-D603B146050B}" type="parTrans" cxnId="{8C0D80B2-E64C-4BDB-BE7C-500BBA2C9519}">
      <dgm:prSet/>
      <dgm:spPr/>
      <dgm:t>
        <a:bodyPr/>
        <a:lstStyle/>
        <a:p>
          <a:endParaRPr lang="nl-BE"/>
        </a:p>
      </dgm:t>
    </dgm:pt>
    <dgm:pt modelId="{B7DABC00-3A66-4750-92D0-20E47968623A}" type="sibTrans" cxnId="{8C0D80B2-E64C-4BDB-BE7C-500BBA2C9519}">
      <dgm:prSet/>
      <dgm:spPr/>
      <dgm:t>
        <a:bodyPr/>
        <a:lstStyle/>
        <a:p>
          <a:endParaRPr lang="nl-BE"/>
        </a:p>
      </dgm:t>
    </dgm:pt>
    <dgm:pt modelId="{F2BCF239-FE56-4687-B11E-DBF646D648C8}">
      <dgm:prSet phldrT="[Tekst]"/>
      <dgm:spPr/>
      <dgm:t>
        <a:bodyPr/>
        <a:lstStyle/>
        <a:p>
          <a:r>
            <a:rPr lang="nl-BE" dirty="0"/>
            <a:t>Israël</a:t>
          </a:r>
        </a:p>
      </dgm:t>
    </dgm:pt>
    <dgm:pt modelId="{E53A383C-6720-459F-B4CB-110E13837500}" type="parTrans" cxnId="{599AC12A-EB62-41FE-BCD2-0CACFBC523DD}">
      <dgm:prSet/>
      <dgm:spPr/>
      <dgm:t>
        <a:bodyPr/>
        <a:lstStyle/>
        <a:p>
          <a:endParaRPr lang="nl-BE"/>
        </a:p>
      </dgm:t>
    </dgm:pt>
    <dgm:pt modelId="{5FC4BE3A-6C61-482C-AC24-7BE36366C6D3}" type="sibTrans" cxnId="{599AC12A-EB62-41FE-BCD2-0CACFBC523DD}">
      <dgm:prSet/>
      <dgm:spPr/>
      <dgm:t>
        <a:bodyPr/>
        <a:lstStyle/>
        <a:p>
          <a:endParaRPr lang="nl-BE"/>
        </a:p>
      </dgm:t>
    </dgm:pt>
    <dgm:pt modelId="{537C98F4-4AAC-4138-814B-F55A586FE8FE}">
      <dgm:prSet phldrT="[Tekst]"/>
      <dgm:spPr/>
      <dgm:t>
        <a:bodyPr/>
        <a:lstStyle/>
        <a:p>
          <a:r>
            <a:rPr lang="nl-BE" dirty="0"/>
            <a:t>Jeruzalem-Aarde</a:t>
          </a:r>
        </a:p>
      </dgm:t>
    </dgm:pt>
    <dgm:pt modelId="{9BC49E49-A9BB-4C82-86C4-B4BAE6F9162C}" type="parTrans" cxnId="{C9607A57-E667-4F15-A443-03A4A46FD8F3}">
      <dgm:prSet/>
      <dgm:spPr/>
      <dgm:t>
        <a:bodyPr/>
        <a:lstStyle/>
        <a:p>
          <a:endParaRPr lang="nl-BE"/>
        </a:p>
      </dgm:t>
    </dgm:pt>
    <dgm:pt modelId="{6B74FE2B-131A-4794-85B4-869F715A4883}" type="sibTrans" cxnId="{C9607A57-E667-4F15-A443-03A4A46FD8F3}">
      <dgm:prSet/>
      <dgm:spPr/>
      <dgm:t>
        <a:bodyPr/>
        <a:lstStyle/>
        <a:p>
          <a:endParaRPr lang="nl-BE"/>
        </a:p>
      </dgm:t>
    </dgm:pt>
    <dgm:pt modelId="{9DFB8EAE-25F2-4B27-B166-5414CCAEDD6C}">
      <dgm:prSet phldrT="[Tekst]"/>
      <dgm:spPr/>
      <dgm:t>
        <a:bodyPr/>
        <a:lstStyle/>
        <a:p>
          <a:r>
            <a:rPr lang="nl-BE" dirty="0"/>
            <a:t>Oorsprong</a:t>
          </a:r>
        </a:p>
      </dgm:t>
    </dgm:pt>
    <dgm:pt modelId="{526E2A56-7CC4-4D85-A55A-DB9F1E47360D}" type="parTrans" cxnId="{95E6A087-F4D0-40FC-8477-23242C993100}">
      <dgm:prSet/>
      <dgm:spPr/>
      <dgm:t>
        <a:bodyPr/>
        <a:lstStyle/>
        <a:p>
          <a:endParaRPr lang="nl-BE"/>
        </a:p>
      </dgm:t>
    </dgm:pt>
    <dgm:pt modelId="{996E434E-B7D6-4CF0-8626-671519E53F53}" type="sibTrans" cxnId="{95E6A087-F4D0-40FC-8477-23242C993100}">
      <dgm:prSet/>
      <dgm:spPr/>
      <dgm:t>
        <a:bodyPr/>
        <a:lstStyle/>
        <a:p>
          <a:endParaRPr lang="nl-BE"/>
        </a:p>
      </dgm:t>
    </dgm:pt>
    <dgm:pt modelId="{0A4AF850-CB2F-44E0-AC5C-33335F462EF0}">
      <dgm:prSet phldrT="[Tekst]"/>
      <dgm:spPr/>
      <dgm:t>
        <a:bodyPr/>
        <a:lstStyle/>
        <a:p>
          <a:r>
            <a:rPr lang="nl-BE" dirty="0"/>
            <a:t>Hof in Eden-aarde</a:t>
          </a:r>
        </a:p>
      </dgm:t>
    </dgm:pt>
    <dgm:pt modelId="{25901C2D-5D70-4352-9E4C-618DB28971BE}" type="parTrans" cxnId="{70EE7A1F-255B-4C68-BCCD-02E52399CA7F}">
      <dgm:prSet/>
      <dgm:spPr/>
      <dgm:t>
        <a:bodyPr/>
        <a:lstStyle/>
        <a:p>
          <a:endParaRPr lang="nl-BE"/>
        </a:p>
      </dgm:t>
    </dgm:pt>
    <dgm:pt modelId="{64938966-3963-48F2-95F6-9FEDCCF70EE5}" type="sibTrans" cxnId="{70EE7A1F-255B-4C68-BCCD-02E52399CA7F}">
      <dgm:prSet/>
      <dgm:spPr/>
      <dgm:t>
        <a:bodyPr/>
        <a:lstStyle/>
        <a:p>
          <a:endParaRPr lang="nl-BE"/>
        </a:p>
      </dgm:t>
    </dgm:pt>
    <dgm:pt modelId="{8666C515-1BD8-47F5-A8F7-8AB1162F0A18}">
      <dgm:prSet phldrT="[Tekst]"/>
      <dgm:spPr/>
      <dgm:t>
        <a:bodyPr/>
        <a:lstStyle/>
        <a:p>
          <a:r>
            <a:rPr lang="nl-BE" dirty="0"/>
            <a:t>Adam &amp; Eva-Mensheid</a:t>
          </a:r>
        </a:p>
      </dgm:t>
    </dgm:pt>
    <dgm:pt modelId="{D4877CE8-D338-472B-96EF-8C676B8FEB61}" type="parTrans" cxnId="{72FD113A-2435-41C6-A8B0-39169755BE76}">
      <dgm:prSet/>
      <dgm:spPr/>
      <dgm:t>
        <a:bodyPr/>
        <a:lstStyle/>
        <a:p>
          <a:endParaRPr lang="nl-BE"/>
        </a:p>
      </dgm:t>
    </dgm:pt>
    <dgm:pt modelId="{37DE3E31-6A29-465F-B2F0-6E853D358914}" type="sibTrans" cxnId="{72FD113A-2435-41C6-A8B0-39169755BE76}">
      <dgm:prSet/>
      <dgm:spPr/>
      <dgm:t>
        <a:bodyPr/>
        <a:lstStyle/>
        <a:p>
          <a:endParaRPr lang="nl-BE"/>
        </a:p>
      </dgm:t>
    </dgm:pt>
    <dgm:pt modelId="{E3E84487-9DE2-4FE5-A183-6AEF2A828AA6}">
      <dgm:prSet phldrT="[Tekst]"/>
      <dgm:spPr/>
      <dgm:t>
        <a:bodyPr/>
        <a:lstStyle/>
        <a:p>
          <a:r>
            <a:rPr lang="nl-BE" dirty="0"/>
            <a:t>Gemeente: Joden &amp; volken</a:t>
          </a:r>
        </a:p>
      </dgm:t>
    </dgm:pt>
    <dgm:pt modelId="{4EFD460A-1983-4ED2-9EB6-6A400C4B3069}" type="parTrans" cxnId="{150F21CF-254C-4B94-8415-7C2FD6DBCCF7}">
      <dgm:prSet/>
      <dgm:spPr/>
      <dgm:t>
        <a:bodyPr/>
        <a:lstStyle/>
        <a:p>
          <a:endParaRPr lang="nl-BE"/>
        </a:p>
      </dgm:t>
    </dgm:pt>
    <dgm:pt modelId="{57DBA8FB-99CE-4AFB-A61F-BF9073D7EDAE}" type="sibTrans" cxnId="{150F21CF-254C-4B94-8415-7C2FD6DBCCF7}">
      <dgm:prSet/>
      <dgm:spPr/>
      <dgm:t>
        <a:bodyPr/>
        <a:lstStyle/>
        <a:p>
          <a:endParaRPr lang="nl-BE"/>
        </a:p>
      </dgm:t>
    </dgm:pt>
    <dgm:pt modelId="{FDFA6D11-72CD-4426-8E18-8079A3CC793D}">
      <dgm:prSet phldrT="[Tekst]"/>
      <dgm:spPr/>
      <dgm:t>
        <a:bodyPr/>
        <a:lstStyle/>
        <a:p>
          <a:r>
            <a:rPr lang="nl-BE" dirty="0"/>
            <a:t>Toekomst</a:t>
          </a:r>
        </a:p>
      </dgm:t>
    </dgm:pt>
    <dgm:pt modelId="{FCEEBDC5-0D48-489E-88D4-76613B83E7BB}" type="parTrans" cxnId="{DA997E8F-49CD-46FA-BB30-5E313BF541AC}">
      <dgm:prSet/>
      <dgm:spPr/>
      <dgm:t>
        <a:bodyPr/>
        <a:lstStyle/>
        <a:p>
          <a:endParaRPr lang="nl-BE"/>
        </a:p>
      </dgm:t>
    </dgm:pt>
    <dgm:pt modelId="{F5A5BA51-08E3-4930-AAEF-52D72969F9ED}" type="sibTrans" cxnId="{DA997E8F-49CD-46FA-BB30-5E313BF541AC}">
      <dgm:prSet/>
      <dgm:spPr/>
      <dgm:t>
        <a:bodyPr/>
        <a:lstStyle/>
        <a:p>
          <a:endParaRPr lang="nl-BE"/>
        </a:p>
      </dgm:t>
    </dgm:pt>
    <dgm:pt modelId="{63FE9392-843D-4E95-AEC9-EABB10D3A54D}">
      <dgm:prSet phldrT="[Tekst]"/>
      <dgm:spPr/>
      <dgm:t>
        <a:bodyPr/>
        <a:lstStyle/>
        <a:p>
          <a:r>
            <a:rPr lang="nl-BE" dirty="0"/>
            <a:t>Nieuwe Jeruzalem-nieuwe aarde</a:t>
          </a:r>
        </a:p>
      </dgm:t>
    </dgm:pt>
    <dgm:pt modelId="{9A13451A-7016-4785-8C5C-8B74528ADF76}" type="parTrans" cxnId="{9FFB22EE-B052-412E-943F-62F938A8A3B4}">
      <dgm:prSet/>
      <dgm:spPr/>
      <dgm:t>
        <a:bodyPr/>
        <a:lstStyle/>
        <a:p>
          <a:endParaRPr lang="nl-BE"/>
        </a:p>
      </dgm:t>
    </dgm:pt>
    <dgm:pt modelId="{88626D49-8CF2-4544-B2E6-B782D3D6F2AB}" type="sibTrans" cxnId="{9FFB22EE-B052-412E-943F-62F938A8A3B4}">
      <dgm:prSet/>
      <dgm:spPr/>
      <dgm:t>
        <a:bodyPr/>
        <a:lstStyle/>
        <a:p>
          <a:endParaRPr lang="nl-BE"/>
        </a:p>
      </dgm:t>
    </dgm:pt>
    <dgm:pt modelId="{C9025136-A3F1-4E49-AA54-20341CED1C90}">
      <dgm:prSet phldrT="[Tekst]"/>
      <dgm:spPr/>
      <dgm:t>
        <a:bodyPr/>
        <a:lstStyle/>
        <a:p>
          <a:r>
            <a:rPr lang="nl-BE" dirty="0"/>
            <a:t>Gods volk</a:t>
          </a:r>
        </a:p>
      </dgm:t>
    </dgm:pt>
    <dgm:pt modelId="{6A15FF02-57A1-4733-AFCF-DF8D2FCA9D42}" type="parTrans" cxnId="{9294779C-4309-476D-A788-E72375F99D4D}">
      <dgm:prSet/>
      <dgm:spPr/>
      <dgm:t>
        <a:bodyPr/>
        <a:lstStyle/>
        <a:p>
          <a:endParaRPr lang="nl-BE"/>
        </a:p>
      </dgm:t>
    </dgm:pt>
    <dgm:pt modelId="{A4046BA0-0DE3-45D4-807C-0846C01BC828}" type="sibTrans" cxnId="{9294779C-4309-476D-A788-E72375F99D4D}">
      <dgm:prSet/>
      <dgm:spPr/>
      <dgm:t>
        <a:bodyPr/>
        <a:lstStyle/>
        <a:p>
          <a:endParaRPr lang="nl-BE"/>
        </a:p>
      </dgm:t>
    </dgm:pt>
    <dgm:pt modelId="{18B1983D-69F2-43FC-B1ED-D4CC6542C1AE}">
      <dgm:prSet phldrT="[Tekst]"/>
      <dgm:spPr/>
      <dgm:t>
        <a:bodyPr/>
        <a:lstStyle/>
        <a:p>
          <a:r>
            <a:rPr lang="nl-BE" dirty="0"/>
            <a:t>Tijdens Christus</a:t>
          </a:r>
        </a:p>
      </dgm:t>
    </dgm:pt>
    <dgm:pt modelId="{FCA51985-0942-4E01-A27D-DD5EAD170570}" type="parTrans" cxnId="{618252BF-7A38-440A-9D80-53C08FB2D699}">
      <dgm:prSet/>
      <dgm:spPr/>
      <dgm:t>
        <a:bodyPr/>
        <a:lstStyle/>
        <a:p>
          <a:endParaRPr lang="nl-BE"/>
        </a:p>
      </dgm:t>
    </dgm:pt>
    <dgm:pt modelId="{C2E02489-FB5C-4238-85F0-09DBA1EDE685}" type="sibTrans" cxnId="{618252BF-7A38-440A-9D80-53C08FB2D699}">
      <dgm:prSet/>
      <dgm:spPr/>
      <dgm:t>
        <a:bodyPr/>
        <a:lstStyle/>
        <a:p>
          <a:endParaRPr lang="nl-BE"/>
        </a:p>
      </dgm:t>
    </dgm:pt>
    <dgm:pt modelId="{5311502C-27EB-4397-A1E1-7ED4073A55AE}">
      <dgm:prSet phldrT="[Tekst]"/>
      <dgm:spPr/>
      <dgm:t>
        <a:bodyPr/>
        <a:lstStyle/>
        <a:p>
          <a:r>
            <a:rPr lang="nl-BE" dirty="0"/>
            <a:t>Jeruzalem-Kanaän</a:t>
          </a:r>
        </a:p>
      </dgm:t>
    </dgm:pt>
    <dgm:pt modelId="{66F43D5E-6803-492C-BBDB-950D3084E21B}" type="parTrans" cxnId="{456DC333-AF40-48AA-8CB9-E928A2B06667}">
      <dgm:prSet/>
      <dgm:spPr/>
      <dgm:t>
        <a:bodyPr/>
        <a:lstStyle/>
        <a:p>
          <a:endParaRPr lang="nl-BE"/>
        </a:p>
      </dgm:t>
    </dgm:pt>
    <dgm:pt modelId="{F5983CBB-A51E-49FD-A074-86BA83DE1F5C}" type="sibTrans" cxnId="{456DC333-AF40-48AA-8CB9-E928A2B06667}">
      <dgm:prSet/>
      <dgm:spPr/>
      <dgm:t>
        <a:bodyPr/>
        <a:lstStyle/>
        <a:p>
          <a:endParaRPr lang="nl-BE"/>
        </a:p>
      </dgm:t>
    </dgm:pt>
    <dgm:pt modelId="{EB893DC7-80D6-4F16-9550-CC8AD17DDCF2}">
      <dgm:prSet phldrT="[Tekst]"/>
      <dgm:spPr/>
      <dgm:t>
        <a:bodyPr/>
        <a:lstStyle/>
        <a:p>
          <a:r>
            <a:rPr lang="nl-BE" dirty="0"/>
            <a:t>Christus-Israël</a:t>
          </a:r>
        </a:p>
      </dgm:t>
    </dgm:pt>
    <dgm:pt modelId="{7E84381E-2BC3-4F4D-B84D-1F30BF04B3A6}" type="parTrans" cxnId="{F55680EC-116B-4766-BB0F-A84021A14ED2}">
      <dgm:prSet/>
      <dgm:spPr/>
      <dgm:t>
        <a:bodyPr/>
        <a:lstStyle/>
        <a:p>
          <a:endParaRPr lang="nl-BE"/>
        </a:p>
      </dgm:t>
    </dgm:pt>
    <dgm:pt modelId="{8D0EF7A7-0DB0-49B4-992F-AE631DFD4297}" type="sibTrans" cxnId="{F55680EC-116B-4766-BB0F-A84021A14ED2}">
      <dgm:prSet/>
      <dgm:spPr/>
      <dgm:t>
        <a:bodyPr/>
        <a:lstStyle/>
        <a:p>
          <a:endParaRPr lang="nl-BE"/>
        </a:p>
      </dgm:t>
    </dgm:pt>
    <dgm:pt modelId="{65381D0C-B387-4328-A4A9-D6043C0A972B}" type="pres">
      <dgm:prSet presAssocID="{8464A601-B063-4EB8-A20C-96A0755A5AA8}" presName="theList" presStyleCnt="0">
        <dgm:presLayoutVars>
          <dgm:dir/>
          <dgm:animLvl val="lvl"/>
          <dgm:resizeHandles val="exact"/>
        </dgm:presLayoutVars>
      </dgm:prSet>
      <dgm:spPr/>
    </dgm:pt>
    <dgm:pt modelId="{D730D8FD-36AB-4ABC-8490-5C465FC75848}" type="pres">
      <dgm:prSet presAssocID="{9DFB8EAE-25F2-4B27-B166-5414CCAEDD6C}" presName="compNode" presStyleCnt="0"/>
      <dgm:spPr/>
    </dgm:pt>
    <dgm:pt modelId="{BED6D7DD-06DB-4C75-8119-289319DD26D2}" type="pres">
      <dgm:prSet presAssocID="{9DFB8EAE-25F2-4B27-B166-5414CCAEDD6C}" presName="aNode" presStyleLbl="bgShp" presStyleIdx="0" presStyleCnt="5"/>
      <dgm:spPr/>
    </dgm:pt>
    <dgm:pt modelId="{D591FC7C-5316-49AC-8E39-4E2E96A9772C}" type="pres">
      <dgm:prSet presAssocID="{9DFB8EAE-25F2-4B27-B166-5414CCAEDD6C}" presName="textNode" presStyleLbl="bgShp" presStyleIdx="0" presStyleCnt="5"/>
      <dgm:spPr/>
    </dgm:pt>
    <dgm:pt modelId="{D21EE215-7177-4D81-B6B0-29FF1D3F78E9}" type="pres">
      <dgm:prSet presAssocID="{9DFB8EAE-25F2-4B27-B166-5414CCAEDD6C}" presName="compChildNode" presStyleCnt="0"/>
      <dgm:spPr/>
    </dgm:pt>
    <dgm:pt modelId="{2F979D2D-49C6-485A-B800-D63E4F3A29BB}" type="pres">
      <dgm:prSet presAssocID="{9DFB8EAE-25F2-4B27-B166-5414CCAEDD6C}" presName="theInnerList" presStyleCnt="0"/>
      <dgm:spPr/>
    </dgm:pt>
    <dgm:pt modelId="{F87C3888-1907-4B02-89B6-4D48B01D8893}" type="pres">
      <dgm:prSet presAssocID="{0A4AF850-CB2F-44E0-AC5C-33335F462EF0}" presName="childNode" presStyleLbl="node1" presStyleIdx="0" presStyleCnt="10">
        <dgm:presLayoutVars>
          <dgm:bulletEnabled val="1"/>
        </dgm:presLayoutVars>
      </dgm:prSet>
      <dgm:spPr/>
    </dgm:pt>
    <dgm:pt modelId="{C2546CAC-D548-4B81-BFC0-902BDF9BDEC1}" type="pres">
      <dgm:prSet presAssocID="{0A4AF850-CB2F-44E0-AC5C-33335F462EF0}" presName="aSpace2" presStyleCnt="0"/>
      <dgm:spPr/>
    </dgm:pt>
    <dgm:pt modelId="{EE3A8D9A-75A6-4029-8608-DD757ABEA924}" type="pres">
      <dgm:prSet presAssocID="{8666C515-1BD8-47F5-A8F7-8AB1162F0A18}" presName="childNode" presStyleLbl="node1" presStyleIdx="1" presStyleCnt="10">
        <dgm:presLayoutVars>
          <dgm:bulletEnabled val="1"/>
        </dgm:presLayoutVars>
      </dgm:prSet>
      <dgm:spPr/>
    </dgm:pt>
    <dgm:pt modelId="{7EE6C808-61D5-4050-BAF9-25C269E2F357}" type="pres">
      <dgm:prSet presAssocID="{9DFB8EAE-25F2-4B27-B166-5414CCAEDD6C}" presName="aSpace" presStyleCnt="0"/>
      <dgm:spPr/>
    </dgm:pt>
    <dgm:pt modelId="{7A3FAB7F-26EE-4749-960A-8CCA93DA9AB9}" type="pres">
      <dgm:prSet presAssocID="{0D0E4788-4F5B-42E8-A448-52B40DEDEA00}" presName="compNode" presStyleCnt="0"/>
      <dgm:spPr/>
    </dgm:pt>
    <dgm:pt modelId="{A54C95FE-FF30-4A7B-960D-15618D0C1288}" type="pres">
      <dgm:prSet presAssocID="{0D0E4788-4F5B-42E8-A448-52B40DEDEA00}" presName="aNode" presStyleLbl="bgShp" presStyleIdx="1" presStyleCnt="5"/>
      <dgm:spPr/>
    </dgm:pt>
    <dgm:pt modelId="{C2C4B4B3-14A5-45AD-BF48-203FC9E94114}" type="pres">
      <dgm:prSet presAssocID="{0D0E4788-4F5B-42E8-A448-52B40DEDEA00}" presName="textNode" presStyleLbl="bgShp" presStyleIdx="1" presStyleCnt="5"/>
      <dgm:spPr/>
    </dgm:pt>
    <dgm:pt modelId="{64DAB624-4E13-4C25-8E1C-23073A8405C2}" type="pres">
      <dgm:prSet presAssocID="{0D0E4788-4F5B-42E8-A448-52B40DEDEA00}" presName="compChildNode" presStyleCnt="0"/>
      <dgm:spPr/>
    </dgm:pt>
    <dgm:pt modelId="{4E8B2891-F597-44B5-AC81-3BAE25602B2A}" type="pres">
      <dgm:prSet presAssocID="{0D0E4788-4F5B-42E8-A448-52B40DEDEA00}" presName="theInnerList" presStyleCnt="0"/>
      <dgm:spPr/>
    </dgm:pt>
    <dgm:pt modelId="{4048E727-2549-4A87-9DA1-249BD71AF0FB}" type="pres">
      <dgm:prSet presAssocID="{9D532C16-27AD-4282-A640-96FE3F827F0E}" presName="childNode" presStyleLbl="node1" presStyleIdx="2" presStyleCnt="10">
        <dgm:presLayoutVars>
          <dgm:bulletEnabled val="1"/>
        </dgm:presLayoutVars>
      </dgm:prSet>
      <dgm:spPr/>
    </dgm:pt>
    <dgm:pt modelId="{6335E54B-EB36-4EEE-89B1-1D3ACB860A7D}" type="pres">
      <dgm:prSet presAssocID="{9D532C16-27AD-4282-A640-96FE3F827F0E}" presName="aSpace2" presStyleCnt="0"/>
      <dgm:spPr/>
    </dgm:pt>
    <dgm:pt modelId="{DC4FDB6E-5176-4939-9B4B-311361E5B3E2}" type="pres">
      <dgm:prSet presAssocID="{F2BCF239-FE56-4687-B11E-DBF646D648C8}" presName="childNode" presStyleLbl="node1" presStyleIdx="3" presStyleCnt="10">
        <dgm:presLayoutVars>
          <dgm:bulletEnabled val="1"/>
        </dgm:presLayoutVars>
      </dgm:prSet>
      <dgm:spPr/>
    </dgm:pt>
    <dgm:pt modelId="{CB8FE927-6B6F-475B-AC9D-0E895DC45069}" type="pres">
      <dgm:prSet presAssocID="{0D0E4788-4F5B-42E8-A448-52B40DEDEA00}" presName="aSpace" presStyleCnt="0"/>
      <dgm:spPr/>
    </dgm:pt>
    <dgm:pt modelId="{895FD26F-7B18-48E0-9053-FFFB09A804A9}" type="pres">
      <dgm:prSet presAssocID="{18B1983D-69F2-43FC-B1ED-D4CC6542C1AE}" presName="compNode" presStyleCnt="0"/>
      <dgm:spPr/>
    </dgm:pt>
    <dgm:pt modelId="{B2FEEFBF-E38F-4AA2-8910-BCB54E14C0D6}" type="pres">
      <dgm:prSet presAssocID="{18B1983D-69F2-43FC-B1ED-D4CC6542C1AE}" presName="aNode" presStyleLbl="bgShp" presStyleIdx="2" presStyleCnt="5"/>
      <dgm:spPr/>
    </dgm:pt>
    <dgm:pt modelId="{C44BEEB7-FF00-4D5D-89E9-2BA90F1D550C}" type="pres">
      <dgm:prSet presAssocID="{18B1983D-69F2-43FC-B1ED-D4CC6542C1AE}" presName="textNode" presStyleLbl="bgShp" presStyleIdx="2" presStyleCnt="5"/>
      <dgm:spPr/>
    </dgm:pt>
    <dgm:pt modelId="{5A2615FE-EE73-4880-B3C7-4DD1E8763DA8}" type="pres">
      <dgm:prSet presAssocID="{18B1983D-69F2-43FC-B1ED-D4CC6542C1AE}" presName="compChildNode" presStyleCnt="0"/>
      <dgm:spPr/>
    </dgm:pt>
    <dgm:pt modelId="{5A3651A7-C776-4269-B2D2-0FC9FEFA8AD1}" type="pres">
      <dgm:prSet presAssocID="{18B1983D-69F2-43FC-B1ED-D4CC6542C1AE}" presName="theInnerList" presStyleCnt="0"/>
      <dgm:spPr/>
    </dgm:pt>
    <dgm:pt modelId="{5C9285E4-03BE-4C98-AB08-B5D7CA32B30C}" type="pres">
      <dgm:prSet presAssocID="{5311502C-27EB-4397-A1E1-7ED4073A55AE}" presName="childNode" presStyleLbl="node1" presStyleIdx="4" presStyleCnt="10">
        <dgm:presLayoutVars>
          <dgm:bulletEnabled val="1"/>
        </dgm:presLayoutVars>
      </dgm:prSet>
      <dgm:spPr/>
    </dgm:pt>
    <dgm:pt modelId="{41D85D1D-0800-4297-8B00-10A62A97F5E6}" type="pres">
      <dgm:prSet presAssocID="{5311502C-27EB-4397-A1E1-7ED4073A55AE}" presName="aSpace2" presStyleCnt="0"/>
      <dgm:spPr/>
    </dgm:pt>
    <dgm:pt modelId="{A9A8C6DE-1228-4B03-8FC1-BA71931248B9}" type="pres">
      <dgm:prSet presAssocID="{EB893DC7-80D6-4F16-9550-CC8AD17DDCF2}" presName="childNode" presStyleLbl="node1" presStyleIdx="5" presStyleCnt="10">
        <dgm:presLayoutVars>
          <dgm:bulletEnabled val="1"/>
        </dgm:presLayoutVars>
      </dgm:prSet>
      <dgm:spPr/>
    </dgm:pt>
    <dgm:pt modelId="{64695452-7A97-4500-8FB9-7797E221FC6F}" type="pres">
      <dgm:prSet presAssocID="{18B1983D-69F2-43FC-B1ED-D4CC6542C1AE}" presName="aSpace" presStyleCnt="0"/>
      <dgm:spPr/>
    </dgm:pt>
    <dgm:pt modelId="{8DB8677A-2B46-45DF-A4EE-8FDFC792A3F6}" type="pres">
      <dgm:prSet presAssocID="{F32A8BA5-E118-41B2-9524-1F141ECF06A0}" presName="compNode" presStyleCnt="0"/>
      <dgm:spPr/>
    </dgm:pt>
    <dgm:pt modelId="{9F7ED675-6074-437D-B526-FEE76114A67E}" type="pres">
      <dgm:prSet presAssocID="{F32A8BA5-E118-41B2-9524-1F141ECF06A0}" presName="aNode" presStyleLbl="bgShp" presStyleIdx="3" presStyleCnt="5"/>
      <dgm:spPr/>
    </dgm:pt>
    <dgm:pt modelId="{0391CD78-666B-418E-B341-A17D6FB1380B}" type="pres">
      <dgm:prSet presAssocID="{F32A8BA5-E118-41B2-9524-1F141ECF06A0}" presName="textNode" presStyleLbl="bgShp" presStyleIdx="3" presStyleCnt="5"/>
      <dgm:spPr/>
    </dgm:pt>
    <dgm:pt modelId="{08CA71ED-B568-49B2-A865-9EED999E9A8B}" type="pres">
      <dgm:prSet presAssocID="{F32A8BA5-E118-41B2-9524-1F141ECF06A0}" presName="compChildNode" presStyleCnt="0"/>
      <dgm:spPr/>
    </dgm:pt>
    <dgm:pt modelId="{B3426745-F317-45D8-8B1E-87A283F4B598}" type="pres">
      <dgm:prSet presAssocID="{F32A8BA5-E118-41B2-9524-1F141ECF06A0}" presName="theInnerList" presStyleCnt="0"/>
      <dgm:spPr/>
    </dgm:pt>
    <dgm:pt modelId="{F6711C4A-764D-4969-942F-D0241C9809DC}" type="pres">
      <dgm:prSet presAssocID="{537C98F4-4AAC-4138-814B-F55A586FE8FE}" presName="childNode" presStyleLbl="node1" presStyleIdx="6" presStyleCnt="10">
        <dgm:presLayoutVars>
          <dgm:bulletEnabled val="1"/>
        </dgm:presLayoutVars>
      </dgm:prSet>
      <dgm:spPr/>
    </dgm:pt>
    <dgm:pt modelId="{89F7343D-4783-4B00-9C74-912186222483}" type="pres">
      <dgm:prSet presAssocID="{537C98F4-4AAC-4138-814B-F55A586FE8FE}" presName="aSpace2" presStyleCnt="0"/>
      <dgm:spPr/>
    </dgm:pt>
    <dgm:pt modelId="{8F58E681-7917-46C4-BC58-0A9C2099EEDD}" type="pres">
      <dgm:prSet presAssocID="{E3E84487-9DE2-4FE5-A183-6AEF2A828AA6}" presName="childNode" presStyleLbl="node1" presStyleIdx="7" presStyleCnt="10">
        <dgm:presLayoutVars>
          <dgm:bulletEnabled val="1"/>
        </dgm:presLayoutVars>
      </dgm:prSet>
      <dgm:spPr/>
    </dgm:pt>
    <dgm:pt modelId="{3AAC9EBD-E2B7-4B31-88B5-997680EE53B4}" type="pres">
      <dgm:prSet presAssocID="{F32A8BA5-E118-41B2-9524-1F141ECF06A0}" presName="aSpace" presStyleCnt="0"/>
      <dgm:spPr/>
    </dgm:pt>
    <dgm:pt modelId="{7A49BA27-9764-4AE5-B916-FAFFADECA87D}" type="pres">
      <dgm:prSet presAssocID="{FDFA6D11-72CD-4426-8E18-8079A3CC793D}" presName="compNode" presStyleCnt="0"/>
      <dgm:spPr/>
    </dgm:pt>
    <dgm:pt modelId="{703ADDC0-3E9F-4EBD-A17A-B4FCDE63F749}" type="pres">
      <dgm:prSet presAssocID="{FDFA6D11-72CD-4426-8E18-8079A3CC793D}" presName="aNode" presStyleLbl="bgShp" presStyleIdx="4" presStyleCnt="5"/>
      <dgm:spPr/>
    </dgm:pt>
    <dgm:pt modelId="{421649C7-E19A-47D9-A327-EFFCBFC670F1}" type="pres">
      <dgm:prSet presAssocID="{FDFA6D11-72CD-4426-8E18-8079A3CC793D}" presName="textNode" presStyleLbl="bgShp" presStyleIdx="4" presStyleCnt="5"/>
      <dgm:spPr/>
    </dgm:pt>
    <dgm:pt modelId="{C341194A-D762-4516-8C61-1B4C4502709B}" type="pres">
      <dgm:prSet presAssocID="{FDFA6D11-72CD-4426-8E18-8079A3CC793D}" presName="compChildNode" presStyleCnt="0"/>
      <dgm:spPr/>
    </dgm:pt>
    <dgm:pt modelId="{B3DA8DD5-132A-4AAB-89F3-4F4FB03B6104}" type="pres">
      <dgm:prSet presAssocID="{FDFA6D11-72CD-4426-8E18-8079A3CC793D}" presName="theInnerList" presStyleCnt="0"/>
      <dgm:spPr/>
    </dgm:pt>
    <dgm:pt modelId="{703BD1AE-4C5D-43D2-ADEA-708D0D71A866}" type="pres">
      <dgm:prSet presAssocID="{63FE9392-843D-4E95-AEC9-EABB10D3A54D}" presName="childNode" presStyleLbl="node1" presStyleIdx="8" presStyleCnt="10">
        <dgm:presLayoutVars>
          <dgm:bulletEnabled val="1"/>
        </dgm:presLayoutVars>
      </dgm:prSet>
      <dgm:spPr/>
    </dgm:pt>
    <dgm:pt modelId="{7796B3DE-2AF2-46BA-B761-096D67FB8BEC}" type="pres">
      <dgm:prSet presAssocID="{63FE9392-843D-4E95-AEC9-EABB10D3A54D}" presName="aSpace2" presStyleCnt="0"/>
      <dgm:spPr/>
    </dgm:pt>
    <dgm:pt modelId="{56C5187C-9B2E-4981-A5F4-A4B88610F6D9}" type="pres">
      <dgm:prSet presAssocID="{C9025136-A3F1-4E49-AA54-20341CED1C90}" presName="childNode" presStyleLbl="node1" presStyleIdx="9" presStyleCnt="10">
        <dgm:presLayoutVars>
          <dgm:bulletEnabled val="1"/>
        </dgm:presLayoutVars>
      </dgm:prSet>
      <dgm:spPr/>
    </dgm:pt>
  </dgm:ptLst>
  <dgm:cxnLst>
    <dgm:cxn modelId="{2EF6F200-2FC0-423F-A39F-BFC787676464}" type="presOf" srcId="{F32A8BA5-E118-41B2-9524-1F141ECF06A0}" destId="{0391CD78-666B-418E-B341-A17D6FB1380B}" srcOrd="1" destOrd="0" presId="urn:microsoft.com/office/officeart/2005/8/layout/lProcess2"/>
    <dgm:cxn modelId="{03F86C01-15D8-47DD-93A4-23B24E564B77}" type="presOf" srcId="{E3E84487-9DE2-4FE5-A183-6AEF2A828AA6}" destId="{8F58E681-7917-46C4-BC58-0A9C2099EEDD}" srcOrd="0" destOrd="0" presId="urn:microsoft.com/office/officeart/2005/8/layout/lProcess2"/>
    <dgm:cxn modelId="{2C2FED02-BDBB-4FB7-B23D-F7C4C1440B6E}" type="presOf" srcId="{63FE9392-843D-4E95-AEC9-EABB10D3A54D}" destId="{703BD1AE-4C5D-43D2-ADEA-708D0D71A866}" srcOrd="0" destOrd="0" presId="urn:microsoft.com/office/officeart/2005/8/layout/lProcess2"/>
    <dgm:cxn modelId="{6EAB3D03-0878-4566-B806-CE410F3DC817}" type="presOf" srcId="{9DFB8EAE-25F2-4B27-B166-5414CCAEDD6C}" destId="{D591FC7C-5316-49AC-8E39-4E2E96A9772C}" srcOrd="1" destOrd="0" presId="urn:microsoft.com/office/officeart/2005/8/layout/lProcess2"/>
    <dgm:cxn modelId="{C7D9AB09-FDE9-4F6F-8885-1BF9A35B2BFE}" type="presOf" srcId="{C9025136-A3F1-4E49-AA54-20341CED1C90}" destId="{56C5187C-9B2E-4981-A5F4-A4B88610F6D9}" srcOrd="0" destOrd="0" presId="urn:microsoft.com/office/officeart/2005/8/layout/lProcess2"/>
    <dgm:cxn modelId="{0BAF6517-9B6C-4BDA-8603-0A5CD647AE9D}" type="presOf" srcId="{0D0E4788-4F5B-42E8-A448-52B40DEDEA00}" destId="{C2C4B4B3-14A5-45AD-BF48-203FC9E94114}" srcOrd="1" destOrd="0" presId="urn:microsoft.com/office/officeart/2005/8/layout/lProcess2"/>
    <dgm:cxn modelId="{3BB81F1A-FEA0-44A0-936B-131BECD7D5AD}" type="presOf" srcId="{9DFB8EAE-25F2-4B27-B166-5414CCAEDD6C}" destId="{BED6D7DD-06DB-4C75-8119-289319DD26D2}" srcOrd="0" destOrd="0" presId="urn:microsoft.com/office/officeart/2005/8/layout/lProcess2"/>
    <dgm:cxn modelId="{70EE7A1F-255B-4C68-BCCD-02E52399CA7F}" srcId="{9DFB8EAE-25F2-4B27-B166-5414CCAEDD6C}" destId="{0A4AF850-CB2F-44E0-AC5C-33335F462EF0}" srcOrd="0" destOrd="0" parTransId="{25901C2D-5D70-4352-9E4C-618DB28971BE}" sibTransId="{64938966-3963-48F2-95F6-9FEDCCF70EE5}"/>
    <dgm:cxn modelId="{599AC12A-EB62-41FE-BCD2-0CACFBC523DD}" srcId="{0D0E4788-4F5B-42E8-A448-52B40DEDEA00}" destId="{F2BCF239-FE56-4687-B11E-DBF646D648C8}" srcOrd="1" destOrd="0" parTransId="{E53A383C-6720-459F-B4CB-110E13837500}" sibTransId="{5FC4BE3A-6C61-482C-AC24-7BE36366C6D3}"/>
    <dgm:cxn modelId="{ABFF142F-CDAD-4124-AC7E-730E2F611ABF}" type="presOf" srcId="{8666C515-1BD8-47F5-A8F7-8AB1162F0A18}" destId="{EE3A8D9A-75A6-4029-8608-DD757ABEA924}" srcOrd="0" destOrd="0" presId="urn:microsoft.com/office/officeart/2005/8/layout/lProcess2"/>
    <dgm:cxn modelId="{456DC333-AF40-48AA-8CB9-E928A2B06667}" srcId="{18B1983D-69F2-43FC-B1ED-D4CC6542C1AE}" destId="{5311502C-27EB-4397-A1E1-7ED4073A55AE}" srcOrd="0" destOrd="0" parTransId="{66F43D5E-6803-492C-BBDB-950D3084E21B}" sibTransId="{F5983CBB-A51E-49FD-A074-86BA83DE1F5C}"/>
    <dgm:cxn modelId="{BF1CF435-92E6-404A-81BA-A88CA37A227D}" type="presOf" srcId="{8464A601-B063-4EB8-A20C-96A0755A5AA8}" destId="{65381D0C-B387-4328-A4A9-D6043C0A972B}" srcOrd="0" destOrd="0" presId="urn:microsoft.com/office/officeart/2005/8/layout/lProcess2"/>
    <dgm:cxn modelId="{72FD113A-2435-41C6-A8B0-39169755BE76}" srcId="{9DFB8EAE-25F2-4B27-B166-5414CCAEDD6C}" destId="{8666C515-1BD8-47F5-A8F7-8AB1162F0A18}" srcOrd="1" destOrd="0" parTransId="{D4877CE8-D338-472B-96EF-8C676B8FEB61}" sibTransId="{37DE3E31-6A29-465F-B2F0-6E853D358914}"/>
    <dgm:cxn modelId="{815B9E3B-CC9D-4556-B5FE-E0D03E3CBF8B}" type="presOf" srcId="{F32A8BA5-E118-41B2-9524-1F141ECF06A0}" destId="{9F7ED675-6074-437D-B526-FEE76114A67E}" srcOrd="0" destOrd="0" presId="urn:microsoft.com/office/officeart/2005/8/layout/lProcess2"/>
    <dgm:cxn modelId="{E5E5CF5F-8EB6-4B74-8C0C-DD34735569C6}" type="presOf" srcId="{FDFA6D11-72CD-4426-8E18-8079A3CC793D}" destId="{703ADDC0-3E9F-4EBD-A17A-B4FCDE63F749}" srcOrd="0" destOrd="0" presId="urn:microsoft.com/office/officeart/2005/8/layout/lProcess2"/>
    <dgm:cxn modelId="{44D83C49-47DF-4C9E-81C3-17FA121CEE70}" type="presOf" srcId="{18B1983D-69F2-43FC-B1ED-D4CC6542C1AE}" destId="{C44BEEB7-FF00-4D5D-89E9-2BA90F1D550C}" srcOrd="1" destOrd="0" presId="urn:microsoft.com/office/officeart/2005/8/layout/lProcess2"/>
    <dgm:cxn modelId="{DD100C53-82FE-48B9-994E-7AC98A166847}" type="presOf" srcId="{18B1983D-69F2-43FC-B1ED-D4CC6542C1AE}" destId="{B2FEEFBF-E38F-4AA2-8910-BCB54E14C0D6}" srcOrd="0" destOrd="0" presId="urn:microsoft.com/office/officeart/2005/8/layout/lProcess2"/>
    <dgm:cxn modelId="{C9607A57-E667-4F15-A443-03A4A46FD8F3}" srcId="{F32A8BA5-E118-41B2-9524-1F141ECF06A0}" destId="{537C98F4-4AAC-4138-814B-F55A586FE8FE}" srcOrd="0" destOrd="0" parTransId="{9BC49E49-A9BB-4C82-86C4-B4BAE6F9162C}" sibTransId="{6B74FE2B-131A-4794-85B4-869F715A4883}"/>
    <dgm:cxn modelId="{D753EC84-4996-4F76-AD5A-F592B16C956F}" type="presOf" srcId="{0A4AF850-CB2F-44E0-AC5C-33335F462EF0}" destId="{F87C3888-1907-4B02-89B6-4D48B01D8893}" srcOrd="0" destOrd="0" presId="urn:microsoft.com/office/officeart/2005/8/layout/lProcess2"/>
    <dgm:cxn modelId="{95E6A087-F4D0-40FC-8477-23242C993100}" srcId="{8464A601-B063-4EB8-A20C-96A0755A5AA8}" destId="{9DFB8EAE-25F2-4B27-B166-5414CCAEDD6C}" srcOrd="0" destOrd="0" parTransId="{526E2A56-7CC4-4D85-A55A-DB9F1E47360D}" sibTransId="{996E434E-B7D6-4CF0-8626-671519E53F53}"/>
    <dgm:cxn modelId="{DA997E8F-49CD-46FA-BB30-5E313BF541AC}" srcId="{8464A601-B063-4EB8-A20C-96A0755A5AA8}" destId="{FDFA6D11-72CD-4426-8E18-8079A3CC793D}" srcOrd="4" destOrd="0" parTransId="{FCEEBDC5-0D48-489E-88D4-76613B83E7BB}" sibTransId="{F5A5BA51-08E3-4930-AAEF-52D72969F9ED}"/>
    <dgm:cxn modelId="{C0557C91-A2FC-4689-840F-F7C92FF3355B}" srcId="{8464A601-B063-4EB8-A20C-96A0755A5AA8}" destId="{F32A8BA5-E118-41B2-9524-1F141ECF06A0}" srcOrd="3" destOrd="0" parTransId="{AEA178AB-E311-4D05-95AE-F9D12D3E7E99}" sibTransId="{54631E35-9E4F-4884-BD03-7348BEB94BCC}"/>
    <dgm:cxn modelId="{9294779C-4309-476D-A788-E72375F99D4D}" srcId="{FDFA6D11-72CD-4426-8E18-8079A3CC793D}" destId="{C9025136-A3F1-4E49-AA54-20341CED1C90}" srcOrd="1" destOrd="0" parTransId="{6A15FF02-57A1-4733-AFCF-DF8D2FCA9D42}" sibTransId="{A4046BA0-0DE3-45D4-807C-0846C01BC828}"/>
    <dgm:cxn modelId="{8C0D80B2-E64C-4BDB-BE7C-500BBA2C9519}" srcId="{0D0E4788-4F5B-42E8-A448-52B40DEDEA00}" destId="{9D532C16-27AD-4282-A640-96FE3F827F0E}" srcOrd="0" destOrd="0" parTransId="{9D750C50-D3E2-4AA4-AEF1-D603B146050B}" sibTransId="{B7DABC00-3A66-4750-92D0-20E47968623A}"/>
    <dgm:cxn modelId="{618252BF-7A38-440A-9D80-53C08FB2D699}" srcId="{8464A601-B063-4EB8-A20C-96A0755A5AA8}" destId="{18B1983D-69F2-43FC-B1ED-D4CC6542C1AE}" srcOrd="2" destOrd="0" parTransId="{FCA51985-0942-4E01-A27D-DD5EAD170570}" sibTransId="{C2E02489-FB5C-4238-85F0-09DBA1EDE685}"/>
    <dgm:cxn modelId="{47272CC9-810F-4898-8737-6C8CD83E397B}" type="presOf" srcId="{FDFA6D11-72CD-4426-8E18-8079A3CC793D}" destId="{421649C7-E19A-47D9-A327-EFFCBFC670F1}" srcOrd="1" destOrd="0" presId="urn:microsoft.com/office/officeart/2005/8/layout/lProcess2"/>
    <dgm:cxn modelId="{63F236C9-836F-4AF8-A374-85779A7BBF06}" type="presOf" srcId="{0D0E4788-4F5B-42E8-A448-52B40DEDEA00}" destId="{A54C95FE-FF30-4A7B-960D-15618D0C1288}" srcOrd="0" destOrd="0" presId="urn:microsoft.com/office/officeart/2005/8/layout/lProcess2"/>
    <dgm:cxn modelId="{8DA4EBCB-2F58-4527-AD56-EEEABBE255D2}" type="presOf" srcId="{F2BCF239-FE56-4687-B11E-DBF646D648C8}" destId="{DC4FDB6E-5176-4939-9B4B-311361E5B3E2}" srcOrd="0" destOrd="0" presId="urn:microsoft.com/office/officeart/2005/8/layout/lProcess2"/>
    <dgm:cxn modelId="{875EA2CE-DA93-4AC7-B45F-81F55D7A9960}" srcId="{8464A601-B063-4EB8-A20C-96A0755A5AA8}" destId="{0D0E4788-4F5B-42E8-A448-52B40DEDEA00}" srcOrd="1" destOrd="0" parTransId="{EAFADBCC-564B-4AC5-81C4-56F70C34507E}" sibTransId="{2E3575AA-D5A9-4B17-901E-44AFB28B59A3}"/>
    <dgm:cxn modelId="{150F21CF-254C-4B94-8415-7C2FD6DBCCF7}" srcId="{F32A8BA5-E118-41B2-9524-1F141ECF06A0}" destId="{E3E84487-9DE2-4FE5-A183-6AEF2A828AA6}" srcOrd="1" destOrd="0" parTransId="{4EFD460A-1983-4ED2-9EB6-6A400C4B3069}" sibTransId="{57DBA8FB-99CE-4AFB-A61F-BF9073D7EDAE}"/>
    <dgm:cxn modelId="{654296E3-16E4-4F37-AD3D-72F8C842AAAF}" type="presOf" srcId="{EB893DC7-80D6-4F16-9550-CC8AD17DDCF2}" destId="{A9A8C6DE-1228-4B03-8FC1-BA71931248B9}" srcOrd="0" destOrd="0" presId="urn:microsoft.com/office/officeart/2005/8/layout/lProcess2"/>
    <dgm:cxn modelId="{30C96DEC-6944-4F4C-8951-E3B537477356}" type="presOf" srcId="{537C98F4-4AAC-4138-814B-F55A586FE8FE}" destId="{F6711C4A-764D-4969-942F-D0241C9809DC}" srcOrd="0" destOrd="0" presId="urn:microsoft.com/office/officeart/2005/8/layout/lProcess2"/>
    <dgm:cxn modelId="{F55680EC-116B-4766-BB0F-A84021A14ED2}" srcId="{18B1983D-69F2-43FC-B1ED-D4CC6542C1AE}" destId="{EB893DC7-80D6-4F16-9550-CC8AD17DDCF2}" srcOrd="1" destOrd="0" parTransId="{7E84381E-2BC3-4F4D-B84D-1F30BF04B3A6}" sibTransId="{8D0EF7A7-0DB0-49B4-992F-AE631DFD4297}"/>
    <dgm:cxn modelId="{9FFB22EE-B052-412E-943F-62F938A8A3B4}" srcId="{FDFA6D11-72CD-4426-8E18-8079A3CC793D}" destId="{63FE9392-843D-4E95-AEC9-EABB10D3A54D}" srcOrd="0" destOrd="0" parTransId="{9A13451A-7016-4785-8C5C-8B74528ADF76}" sibTransId="{88626D49-8CF2-4544-B2E6-B782D3D6F2AB}"/>
    <dgm:cxn modelId="{E68641EF-991E-45DB-8E2A-CF874E2A3985}" type="presOf" srcId="{5311502C-27EB-4397-A1E1-7ED4073A55AE}" destId="{5C9285E4-03BE-4C98-AB08-B5D7CA32B30C}" srcOrd="0" destOrd="0" presId="urn:microsoft.com/office/officeart/2005/8/layout/lProcess2"/>
    <dgm:cxn modelId="{260D6BFC-40D8-43A4-9CE5-012DE6E316EB}" type="presOf" srcId="{9D532C16-27AD-4282-A640-96FE3F827F0E}" destId="{4048E727-2549-4A87-9DA1-249BD71AF0FB}" srcOrd="0" destOrd="0" presId="urn:microsoft.com/office/officeart/2005/8/layout/lProcess2"/>
    <dgm:cxn modelId="{8891BC37-2BF6-482F-9158-4BAB272798AB}" type="presParOf" srcId="{65381D0C-B387-4328-A4A9-D6043C0A972B}" destId="{D730D8FD-36AB-4ABC-8490-5C465FC75848}" srcOrd="0" destOrd="0" presId="urn:microsoft.com/office/officeart/2005/8/layout/lProcess2"/>
    <dgm:cxn modelId="{8F106D78-290C-4D6D-B2CC-A03D2E3E5C5A}" type="presParOf" srcId="{D730D8FD-36AB-4ABC-8490-5C465FC75848}" destId="{BED6D7DD-06DB-4C75-8119-289319DD26D2}" srcOrd="0" destOrd="0" presId="urn:microsoft.com/office/officeart/2005/8/layout/lProcess2"/>
    <dgm:cxn modelId="{A27761E4-61E0-434F-AD1A-7DE46D65A585}" type="presParOf" srcId="{D730D8FD-36AB-4ABC-8490-5C465FC75848}" destId="{D591FC7C-5316-49AC-8E39-4E2E96A9772C}" srcOrd="1" destOrd="0" presId="urn:microsoft.com/office/officeart/2005/8/layout/lProcess2"/>
    <dgm:cxn modelId="{4B7BDB7D-2F1B-485D-947A-77D2A97EDF40}" type="presParOf" srcId="{D730D8FD-36AB-4ABC-8490-5C465FC75848}" destId="{D21EE215-7177-4D81-B6B0-29FF1D3F78E9}" srcOrd="2" destOrd="0" presId="urn:microsoft.com/office/officeart/2005/8/layout/lProcess2"/>
    <dgm:cxn modelId="{D6CBC9A0-CD32-4461-A975-086AAB1139DB}" type="presParOf" srcId="{D21EE215-7177-4D81-B6B0-29FF1D3F78E9}" destId="{2F979D2D-49C6-485A-B800-D63E4F3A29BB}" srcOrd="0" destOrd="0" presId="urn:microsoft.com/office/officeart/2005/8/layout/lProcess2"/>
    <dgm:cxn modelId="{4CA74CBE-8B4A-45A0-BA35-BA755AC21E37}" type="presParOf" srcId="{2F979D2D-49C6-485A-B800-D63E4F3A29BB}" destId="{F87C3888-1907-4B02-89B6-4D48B01D8893}" srcOrd="0" destOrd="0" presId="urn:microsoft.com/office/officeart/2005/8/layout/lProcess2"/>
    <dgm:cxn modelId="{5A9D47E7-16A0-408A-A673-672BA431A71E}" type="presParOf" srcId="{2F979D2D-49C6-485A-B800-D63E4F3A29BB}" destId="{C2546CAC-D548-4B81-BFC0-902BDF9BDEC1}" srcOrd="1" destOrd="0" presId="urn:microsoft.com/office/officeart/2005/8/layout/lProcess2"/>
    <dgm:cxn modelId="{A4FBB61E-3C74-406E-9E41-B3C553453BD4}" type="presParOf" srcId="{2F979D2D-49C6-485A-B800-D63E4F3A29BB}" destId="{EE3A8D9A-75A6-4029-8608-DD757ABEA924}" srcOrd="2" destOrd="0" presId="urn:microsoft.com/office/officeart/2005/8/layout/lProcess2"/>
    <dgm:cxn modelId="{383C8177-699D-49A2-BFBB-077AAAE166AE}" type="presParOf" srcId="{65381D0C-B387-4328-A4A9-D6043C0A972B}" destId="{7EE6C808-61D5-4050-BAF9-25C269E2F357}" srcOrd="1" destOrd="0" presId="urn:microsoft.com/office/officeart/2005/8/layout/lProcess2"/>
    <dgm:cxn modelId="{308FD3FA-AB54-4845-B355-8C70DE6FB3C7}" type="presParOf" srcId="{65381D0C-B387-4328-A4A9-D6043C0A972B}" destId="{7A3FAB7F-26EE-4749-960A-8CCA93DA9AB9}" srcOrd="2" destOrd="0" presId="urn:microsoft.com/office/officeart/2005/8/layout/lProcess2"/>
    <dgm:cxn modelId="{F32ACF4C-31E2-48E2-98F9-3D4BC0F85343}" type="presParOf" srcId="{7A3FAB7F-26EE-4749-960A-8CCA93DA9AB9}" destId="{A54C95FE-FF30-4A7B-960D-15618D0C1288}" srcOrd="0" destOrd="0" presId="urn:microsoft.com/office/officeart/2005/8/layout/lProcess2"/>
    <dgm:cxn modelId="{5E040F97-55D7-4593-865E-DA10FBB38EB1}" type="presParOf" srcId="{7A3FAB7F-26EE-4749-960A-8CCA93DA9AB9}" destId="{C2C4B4B3-14A5-45AD-BF48-203FC9E94114}" srcOrd="1" destOrd="0" presId="urn:microsoft.com/office/officeart/2005/8/layout/lProcess2"/>
    <dgm:cxn modelId="{188AE0EE-C272-4E04-9E8B-4B7FAFA6B71C}" type="presParOf" srcId="{7A3FAB7F-26EE-4749-960A-8CCA93DA9AB9}" destId="{64DAB624-4E13-4C25-8E1C-23073A8405C2}" srcOrd="2" destOrd="0" presId="urn:microsoft.com/office/officeart/2005/8/layout/lProcess2"/>
    <dgm:cxn modelId="{EC345B7E-70FC-4174-8F75-B0B3EFA57F4A}" type="presParOf" srcId="{64DAB624-4E13-4C25-8E1C-23073A8405C2}" destId="{4E8B2891-F597-44B5-AC81-3BAE25602B2A}" srcOrd="0" destOrd="0" presId="urn:microsoft.com/office/officeart/2005/8/layout/lProcess2"/>
    <dgm:cxn modelId="{A0378A69-3062-4C42-82B5-F64A1C973FA9}" type="presParOf" srcId="{4E8B2891-F597-44B5-AC81-3BAE25602B2A}" destId="{4048E727-2549-4A87-9DA1-249BD71AF0FB}" srcOrd="0" destOrd="0" presId="urn:microsoft.com/office/officeart/2005/8/layout/lProcess2"/>
    <dgm:cxn modelId="{1D1DD5FF-E8DF-4ADF-BEFA-E111E1779783}" type="presParOf" srcId="{4E8B2891-F597-44B5-AC81-3BAE25602B2A}" destId="{6335E54B-EB36-4EEE-89B1-1D3ACB860A7D}" srcOrd="1" destOrd="0" presId="urn:microsoft.com/office/officeart/2005/8/layout/lProcess2"/>
    <dgm:cxn modelId="{C1527C90-D8E9-4FD4-8825-0B3FF3C1D306}" type="presParOf" srcId="{4E8B2891-F597-44B5-AC81-3BAE25602B2A}" destId="{DC4FDB6E-5176-4939-9B4B-311361E5B3E2}" srcOrd="2" destOrd="0" presId="urn:microsoft.com/office/officeart/2005/8/layout/lProcess2"/>
    <dgm:cxn modelId="{9AF21AE4-890F-45EE-8D64-D1BC1F00D740}" type="presParOf" srcId="{65381D0C-B387-4328-A4A9-D6043C0A972B}" destId="{CB8FE927-6B6F-475B-AC9D-0E895DC45069}" srcOrd="3" destOrd="0" presId="urn:microsoft.com/office/officeart/2005/8/layout/lProcess2"/>
    <dgm:cxn modelId="{E81B9FDB-2619-4F90-BD6B-5BCD9C942B97}" type="presParOf" srcId="{65381D0C-B387-4328-A4A9-D6043C0A972B}" destId="{895FD26F-7B18-48E0-9053-FFFB09A804A9}" srcOrd="4" destOrd="0" presId="urn:microsoft.com/office/officeart/2005/8/layout/lProcess2"/>
    <dgm:cxn modelId="{75FC3A08-9B39-4DE0-B9DD-1BDD813D6F56}" type="presParOf" srcId="{895FD26F-7B18-48E0-9053-FFFB09A804A9}" destId="{B2FEEFBF-E38F-4AA2-8910-BCB54E14C0D6}" srcOrd="0" destOrd="0" presId="urn:microsoft.com/office/officeart/2005/8/layout/lProcess2"/>
    <dgm:cxn modelId="{03BE57C5-7C61-43D8-9E2A-6E228AC1ADD7}" type="presParOf" srcId="{895FD26F-7B18-48E0-9053-FFFB09A804A9}" destId="{C44BEEB7-FF00-4D5D-89E9-2BA90F1D550C}" srcOrd="1" destOrd="0" presId="urn:microsoft.com/office/officeart/2005/8/layout/lProcess2"/>
    <dgm:cxn modelId="{D64E70E1-834A-412C-8B5E-8D77A96DF98A}" type="presParOf" srcId="{895FD26F-7B18-48E0-9053-FFFB09A804A9}" destId="{5A2615FE-EE73-4880-B3C7-4DD1E8763DA8}" srcOrd="2" destOrd="0" presId="urn:microsoft.com/office/officeart/2005/8/layout/lProcess2"/>
    <dgm:cxn modelId="{8B99AA7D-2264-4047-816C-82643F723506}" type="presParOf" srcId="{5A2615FE-EE73-4880-B3C7-4DD1E8763DA8}" destId="{5A3651A7-C776-4269-B2D2-0FC9FEFA8AD1}" srcOrd="0" destOrd="0" presId="urn:microsoft.com/office/officeart/2005/8/layout/lProcess2"/>
    <dgm:cxn modelId="{93C50414-5012-4A3A-8443-E3B1A98BBB95}" type="presParOf" srcId="{5A3651A7-C776-4269-B2D2-0FC9FEFA8AD1}" destId="{5C9285E4-03BE-4C98-AB08-B5D7CA32B30C}" srcOrd="0" destOrd="0" presId="urn:microsoft.com/office/officeart/2005/8/layout/lProcess2"/>
    <dgm:cxn modelId="{C42DF9EC-00B0-476F-92A4-8A53949FB31E}" type="presParOf" srcId="{5A3651A7-C776-4269-B2D2-0FC9FEFA8AD1}" destId="{41D85D1D-0800-4297-8B00-10A62A97F5E6}" srcOrd="1" destOrd="0" presId="urn:microsoft.com/office/officeart/2005/8/layout/lProcess2"/>
    <dgm:cxn modelId="{FD0BDBB7-1DFA-4CAC-870D-C8266E444997}" type="presParOf" srcId="{5A3651A7-C776-4269-B2D2-0FC9FEFA8AD1}" destId="{A9A8C6DE-1228-4B03-8FC1-BA71931248B9}" srcOrd="2" destOrd="0" presId="urn:microsoft.com/office/officeart/2005/8/layout/lProcess2"/>
    <dgm:cxn modelId="{908FB00B-09FD-4FEF-943E-2E9A2B621819}" type="presParOf" srcId="{65381D0C-B387-4328-A4A9-D6043C0A972B}" destId="{64695452-7A97-4500-8FB9-7797E221FC6F}" srcOrd="5" destOrd="0" presId="urn:microsoft.com/office/officeart/2005/8/layout/lProcess2"/>
    <dgm:cxn modelId="{86463CE8-D38D-4BA5-8C12-3A23248FD249}" type="presParOf" srcId="{65381D0C-B387-4328-A4A9-D6043C0A972B}" destId="{8DB8677A-2B46-45DF-A4EE-8FDFC792A3F6}" srcOrd="6" destOrd="0" presId="urn:microsoft.com/office/officeart/2005/8/layout/lProcess2"/>
    <dgm:cxn modelId="{8522FEF1-3B90-499E-B080-E7E207B2E5FB}" type="presParOf" srcId="{8DB8677A-2B46-45DF-A4EE-8FDFC792A3F6}" destId="{9F7ED675-6074-437D-B526-FEE76114A67E}" srcOrd="0" destOrd="0" presId="urn:microsoft.com/office/officeart/2005/8/layout/lProcess2"/>
    <dgm:cxn modelId="{10E478A9-AB77-4A00-ACA9-34908CA4E050}" type="presParOf" srcId="{8DB8677A-2B46-45DF-A4EE-8FDFC792A3F6}" destId="{0391CD78-666B-418E-B341-A17D6FB1380B}" srcOrd="1" destOrd="0" presId="urn:microsoft.com/office/officeart/2005/8/layout/lProcess2"/>
    <dgm:cxn modelId="{06C8701E-BF3E-4191-964D-69E2D1711C74}" type="presParOf" srcId="{8DB8677A-2B46-45DF-A4EE-8FDFC792A3F6}" destId="{08CA71ED-B568-49B2-A865-9EED999E9A8B}" srcOrd="2" destOrd="0" presId="urn:microsoft.com/office/officeart/2005/8/layout/lProcess2"/>
    <dgm:cxn modelId="{4C622A29-4FC7-45C5-A90A-4E6F9F81D319}" type="presParOf" srcId="{08CA71ED-B568-49B2-A865-9EED999E9A8B}" destId="{B3426745-F317-45D8-8B1E-87A283F4B598}" srcOrd="0" destOrd="0" presId="urn:microsoft.com/office/officeart/2005/8/layout/lProcess2"/>
    <dgm:cxn modelId="{A085E6A7-C61F-4C3B-BD16-EAF46729BE0D}" type="presParOf" srcId="{B3426745-F317-45D8-8B1E-87A283F4B598}" destId="{F6711C4A-764D-4969-942F-D0241C9809DC}" srcOrd="0" destOrd="0" presId="urn:microsoft.com/office/officeart/2005/8/layout/lProcess2"/>
    <dgm:cxn modelId="{EECAD9B7-10A6-4DFC-97AD-4ADBA3A5B7AD}" type="presParOf" srcId="{B3426745-F317-45D8-8B1E-87A283F4B598}" destId="{89F7343D-4783-4B00-9C74-912186222483}" srcOrd="1" destOrd="0" presId="urn:microsoft.com/office/officeart/2005/8/layout/lProcess2"/>
    <dgm:cxn modelId="{05DCC1F0-5F30-492C-9798-D42801D34152}" type="presParOf" srcId="{B3426745-F317-45D8-8B1E-87A283F4B598}" destId="{8F58E681-7917-46C4-BC58-0A9C2099EEDD}" srcOrd="2" destOrd="0" presId="urn:microsoft.com/office/officeart/2005/8/layout/lProcess2"/>
    <dgm:cxn modelId="{65F9B010-5359-483A-8AD4-41A0F26153BB}" type="presParOf" srcId="{65381D0C-B387-4328-A4A9-D6043C0A972B}" destId="{3AAC9EBD-E2B7-4B31-88B5-997680EE53B4}" srcOrd="7" destOrd="0" presId="urn:microsoft.com/office/officeart/2005/8/layout/lProcess2"/>
    <dgm:cxn modelId="{B474CA87-F872-437F-B591-53D37473DAAA}" type="presParOf" srcId="{65381D0C-B387-4328-A4A9-D6043C0A972B}" destId="{7A49BA27-9764-4AE5-B916-FAFFADECA87D}" srcOrd="8" destOrd="0" presId="urn:microsoft.com/office/officeart/2005/8/layout/lProcess2"/>
    <dgm:cxn modelId="{B75CD084-94FE-4AF5-8942-DD82D5EE86F2}" type="presParOf" srcId="{7A49BA27-9764-4AE5-B916-FAFFADECA87D}" destId="{703ADDC0-3E9F-4EBD-A17A-B4FCDE63F749}" srcOrd="0" destOrd="0" presId="urn:microsoft.com/office/officeart/2005/8/layout/lProcess2"/>
    <dgm:cxn modelId="{B15801D5-1A8C-476E-9081-A203F5478A14}" type="presParOf" srcId="{7A49BA27-9764-4AE5-B916-FAFFADECA87D}" destId="{421649C7-E19A-47D9-A327-EFFCBFC670F1}" srcOrd="1" destOrd="0" presId="urn:microsoft.com/office/officeart/2005/8/layout/lProcess2"/>
    <dgm:cxn modelId="{F00BA80C-3557-4771-8199-976D0EC358F7}" type="presParOf" srcId="{7A49BA27-9764-4AE5-B916-FAFFADECA87D}" destId="{C341194A-D762-4516-8C61-1B4C4502709B}" srcOrd="2" destOrd="0" presId="urn:microsoft.com/office/officeart/2005/8/layout/lProcess2"/>
    <dgm:cxn modelId="{397A7D23-49D6-4BBE-9693-7E5E679C1A6F}" type="presParOf" srcId="{C341194A-D762-4516-8C61-1B4C4502709B}" destId="{B3DA8DD5-132A-4AAB-89F3-4F4FB03B6104}" srcOrd="0" destOrd="0" presId="urn:microsoft.com/office/officeart/2005/8/layout/lProcess2"/>
    <dgm:cxn modelId="{9AD3332D-36F3-4101-B082-503AA27C049C}" type="presParOf" srcId="{B3DA8DD5-132A-4AAB-89F3-4F4FB03B6104}" destId="{703BD1AE-4C5D-43D2-ADEA-708D0D71A866}" srcOrd="0" destOrd="0" presId="urn:microsoft.com/office/officeart/2005/8/layout/lProcess2"/>
    <dgm:cxn modelId="{173B4179-F3D4-4715-BD23-41BF00F16CB0}" type="presParOf" srcId="{B3DA8DD5-132A-4AAB-89F3-4F4FB03B6104}" destId="{7796B3DE-2AF2-46BA-B761-096D67FB8BEC}" srcOrd="1" destOrd="0" presId="urn:microsoft.com/office/officeart/2005/8/layout/lProcess2"/>
    <dgm:cxn modelId="{E95D582D-CD49-4DC8-95E2-A7ED0D6181B4}" type="presParOf" srcId="{B3DA8DD5-132A-4AAB-89F3-4F4FB03B6104}" destId="{56C5187C-9B2E-4981-A5F4-A4B88610F6D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64A601-B063-4EB8-A20C-96A0755A5AA8}"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nl-BE"/>
        </a:p>
      </dgm:t>
    </dgm:pt>
    <dgm:pt modelId="{0D0E4788-4F5B-42E8-A448-52B40DEDEA00}">
      <dgm:prSet phldrT="[Tekst]"/>
      <dgm:spPr/>
      <dgm:t>
        <a:bodyPr/>
        <a:lstStyle/>
        <a:p>
          <a:r>
            <a:rPr lang="nl-BE" dirty="0"/>
            <a:t>Voor Christus</a:t>
          </a:r>
        </a:p>
      </dgm:t>
    </dgm:pt>
    <dgm:pt modelId="{EAFADBCC-564B-4AC5-81C4-56F70C34507E}" type="parTrans" cxnId="{875EA2CE-DA93-4AC7-B45F-81F55D7A9960}">
      <dgm:prSet/>
      <dgm:spPr/>
      <dgm:t>
        <a:bodyPr/>
        <a:lstStyle/>
        <a:p>
          <a:endParaRPr lang="nl-BE"/>
        </a:p>
      </dgm:t>
    </dgm:pt>
    <dgm:pt modelId="{2E3575AA-D5A9-4B17-901E-44AFB28B59A3}" type="sibTrans" cxnId="{875EA2CE-DA93-4AC7-B45F-81F55D7A9960}">
      <dgm:prSet/>
      <dgm:spPr/>
      <dgm:t>
        <a:bodyPr/>
        <a:lstStyle/>
        <a:p>
          <a:endParaRPr lang="nl-BE"/>
        </a:p>
      </dgm:t>
    </dgm:pt>
    <dgm:pt modelId="{F32A8BA5-E118-41B2-9524-1F141ECF06A0}">
      <dgm:prSet phldrT="[Tekst]"/>
      <dgm:spPr/>
      <dgm:t>
        <a:bodyPr/>
        <a:lstStyle/>
        <a:p>
          <a:r>
            <a:rPr lang="nl-BE" dirty="0"/>
            <a:t>Na Christus</a:t>
          </a:r>
        </a:p>
      </dgm:t>
    </dgm:pt>
    <dgm:pt modelId="{AEA178AB-E311-4D05-95AE-F9D12D3E7E99}" type="parTrans" cxnId="{C0557C91-A2FC-4689-840F-F7C92FF3355B}">
      <dgm:prSet/>
      <dgm:spPr/>
      <dgm:t>
        <a:bodyPr/>
        <a:lstStyle/>
        <a:p>
          <a:endParaRPr lang="nl-BE"/>
        </a:p>
      </dgm:t>
    </dgm:pt>
    <dgm:pt modelId="{54631E35-9E4F-4884-BD03-7348BEB94BCC}" type="sibTrans" cxnId="{C0557C91-A2FC-4689-840F-F7C92FF3355B}">
      <dgm:prSet/>
      <dgm:spPr/>
      <dgm:t>
        <a:bodyPr/>
        <a:lstStyle/>
        <a:p>
          <a:endParaRPr lang="nl-BE"/>
        </a:p>
      </dgm:t>
    </dgm:pt>
    <dgm:pt modelId="{9D532C16-27AD-4282-A640-96FE3F827F0E}">
      <dgm:prSet phldrT="[Tekst]"/>
      <dgm:spPr/>
      <dgm:t>
        <a:bodyPr/>
        <a:lstStyle/>
        <a:p>
          <a:r>
            <a:rPr lang="nl-BE" dirty="0"/>
            <a:t>Jeruzalem-Kanaän</a:t>
          </a:r>
        </a:p>
      </dgm:t>
    </dgm:pt>
    <dgm:pt modelId="{9D750C50-D3E2-4AA4-AEF1-D603B146050B}" type="parTrans" cxnId="{8C0D80B2-E64C-4BDB-BE7C-500BBA2C9519}">
      <dgm:prSet/>
      <dgm:spPr/>
      <dgm:t>
        <a:bodyPr/>
        <a:lstStyle/>
        <a:p>
          <a:endParaRPr lang="nl-BE"/>
        </a:p>
      </dgm:t>
    </dgm:pt>
    <dgm:pt modelId="{B7DABC00-3A66-4750-92D0-20E47968623A}" type="sibTrans" cxnId="{8C0D80B2-E64C-4BDB-BE7C-500BBA2C9519}">
      <dgm:prSet/>
      <dgm:spPr/>
      <dgm:t>
        <a:bodyPr/>
        <a:lstStyle/>
        <a:p>
          <a:endParaRPr lang="nl-BE"/>
        </a:p>
      </dgm:t>
    </dgm:pt>
    <dgm:pt modelId="{F2BCF239-FE56-4687-B11E-DBF646D648C8}">
      <dgm:prSet phldrT="[Tekst]"/>
      <dgm:spPr/>
      <dgm:t>
        <a:bodyPr/>
        <a:lstStyle/>
        <a:p>
          <a:r>
            <a:rPr lang="nl-BE" dirty="0"/>
            <a:t>Israël</a:t>
          </a:r>
        </a:p>
      </dgm:t>
    </dgm:pt>
    <dgm:pt modelId="{E53A383C-6720-459F-B4CB-110E13837500}" type="parTrans" cxnId="{599AC12A-EB62-41FE-BCD2-0CACFBC523DD}">
      <dgm:prSet/>
      <dgm:spPr/>
      <dgm:t>
        <a:bodyPr/>
        <a:lstStyle/>
        <a:p>
          <a:endParaRPr lang="nl-BE"/>
        </a:p>
      </dgm:t>
    </dgm:pt>
    <dgm:pt modelId="{5FC4BE3A-6C61-482C-AC24-7BE36366C6D3}" type="sibTrans" cxnId="{599AC12A-EB62-41FE-BCD2-0CACFBC523DD}">
      <dgm:prSet/>
      <dgm:spPr/>
      <dgm:t>
        <a:bodyPr/>
        <a:lstStyle/>
        <a:p>
          <a:endParaRPr lang="nl-BE"/>
        </a:p>
      </dgm:t>
    </dgm:pt>
    <dgm:pt modelId="{537C98F4-4AAC-4138-814B-F55A586FE8FE}">
      <dgm:prSet phldrT="[Tekst]"/>
      <dgm:spPr/>
      <dgm:t>
        <a:bodyPr/>
        <a:lstStyle/>
        <a:p>
          <a:r>
            <a:rPr lang="nl-BE" strike="sngStrike" baseline="0" dirty="0"/>
            <a:t>Jeruzalem-Aarde</a:t>
          </a:r>
        </a:p>
        <a:p>
          <a:r>
            <a:rPr lang="nl-BE" strike="noStrike" baseline="0" dirty="0"/>
            <a:t>Hemel</a:t>
          </a:r>
        </a:p>
      </dgm:t>
    </dgm:pt>
    <dgm:pt modelId="{9BC49E49-A9BB-4C82-86C4-B4BAE6F9162C}" type="parTrans" cxnId="{C9607A57-E667-4F15-A443-03A4A46FD8F3}">
      <dgm:prSet/>
      <dgm:spPr/>
      <dgm:t>
        <a:bodyPr/>
        <a:lstStyle/>
        <a:p>
          <a:endParaRPr lang="nl-BE"/>
        </a:p>
      </dgm:t>
    </dgm:pt>
    <dgm:pt modelId="{6B74FE2B-131A-4794-85B4-869F715A4883}" type="sibTrans" cxnId="{C9607A57-E667-4F15-A443-03A4A46FD8F3}">
      <dgm:prSet/>
      <dgm:spPr/>
      <dgm:t>
        <a:bodyPr/>
        <a:lstStyle/>
        <a:p>
          <a:endParaRPr lang="nl-BE"/>
        </a:p>
      </dgm:t>
    </dgm:pt>
    <dgm:pt modelId="{9DFB8EAE-25F2-4B27-B166-5414CCAEDD6C}">
      <dgm:prSet phldrT="[Tekst]"/>
      <dgm:spPr/>
      <dgm:t>
        <a:bodyPr/>
        <a:lstStyle/>
        <a:p>
          <a:r>
            <a:rPr lang="nl-BE" dirty="0"/>
            <a:t>Oorsprong</a:t>
          </a:r>
        </a:p>
      </dgm:t>
    </dgm:pt>
    <dgm:pt modelId="{526E2A56-7CC4-4D85-A55A-DB9F1E47360D}" type="parTrans" cxnId="{95E6A087-F4D0-40FC-8477-23242C993100}">
      <dgm:prSet/>
      <dgm:spPr/>
      <dgm:t>
        <a:bodyPr/>
        <a:lstStyle/>
        <a:p>
          <a:endParaRPr lang="nl-BE"/>
        </a:p>
      </dgm:t>
    </dgm:pt>
    <dgm:pt modelId="{996E434E-B7D6-4CF0-8626-671519E53F53}" type="sibTrans" cxnId="{95E6A087-F4D0-40FC-8477-23242C993100}">
      <dgm:prSet/>
      <dgm:spPr/>
      <dgm:t>
        <a:bodyPr/>
        <a:lstStyle/>
        <a:p>
          <a:endParaRPr lang="nl-BE"/>
        </a:p>
      </dgm:t>
    </dgm:pt>
    <dgm:pt modelId="{0A4AF850-CB2F-44E0-AC5C-33335F462EF0}">
      <dgm:prSet phldrT="[Tekst]"/>
      <dgm:spPr/>
      <dgm:t>
        <a:bodyPr/>
        <a:lstStyle/>
        <a:p>
          <a:r>
            <a:rPr lang="nl-BE" dirty="0"/>
            <a:t>Hof in Eden-aarde</a:t>
          </a:r>
        </a:p>
      </dgm:t>
    </dgm:pt>
    <dgm:pt modelId="{25901C2D-5D70-4352-9E4C-618DB28971BE}" type="parTrans" cxnId="{70EE7A1F-255B-4C68-BCCD-02E52399CA7F}">
      <dgm:prSet/>
      <dgm:spPr/>
      <dgm:t>
        <a:bodyPr/>
        <a:lstStyle/>
        <a:p>
          <a:endParaRPr lang="nl-BE"/>
        </a:p>
      </dgm:t>
    </dgm:pt>
    <dgm:pt modelId="{64938966-3963-48F2-95F6-9FEDCCF70EE5}" type="sibTrans" cxnId="{70EE7A1F-255B-4C68-BCCD-02E52399CA7F}">
      <dgm:prSet/>
      <dgm:spPr/>
      <dgm:t>
        <a:bodyPr/>
        <a:lstStyle/>
        <a:p>
          <a:endParaRPr lang="nl-BE"/>
        </a:p>
      </dgm:t>
    </dgm:pt>
    <dgm:pt modelId="{8666C515-1BD8-47F5-A8F7-8AB1162F0A18}">
      <dgm:prSet phldrT="[Tekst]"/>
      <dgm:spPr/>
      <dgm:t>
        <a:bodyPr/>
        <a:lstStyle/>
        <a:p>
          <a:r>
            <a:rPr lang="nl-BE" dirty="0"/>
            <a:t>Adam &amp; Eva-Mensheid</a:t>
          </a:r>
        </a:p>
      </dgm:t>
    </dgm:pt>
    <dgm:pt modelId="{D4877CE8-D338-472B-96EF-8C676B8FEB61}" type="parTrans" cxnId="{72FD113A-2435-41C6-A8B0-39169755BE76}">
      <dgm:prSet/>
      <dgm:spPr/>
      <dgm:t>
        <a:bodyPr/>
        <a:lstStyle/>
        <a:p>
          <a:endParaRPr lang="nl-BE"/>
        </a:p>
      </dgm:t>
    </dgm:pt>
    <dgm:pt modelId="{37DE3E31-6A29-465F-B2F0-6E853D358914}" type="sibTrans" cxnId="{72FD113A-2435-41C6-A8B0-39169755BE76}">
      <dgm:prSet/>
      <dgm:spPr/>
      <dgm:t>
        <a:bodyPr/>
        <a:lstStyle/>
        <a:p>
          <a:endParaRPr lang="nl-BE"/>
        </a:p>
      </dgm:t>
    </dgm:pt>
    <dgm:pt modelId="{E3E84487-9DE2-4FE5-A183-6AEF2A828AA6}">
      <dgm:prSet phldrT="[Tekst]"/>
      <dgm:spPr/>
      <dgm:t>
        <a:bodyPr/>
        <a:lstStyle/>
        <a:p>
          <a:r>
            <a:rPr lang="nl-BE" dirty="0"/>
            <a:t>Gemeente: Joden &amp; volken</a:t>
          </a:r>
        </a:p>
      </dgm:t>
    </dgm:pt>
    <dgm:pt modelId="{4EFD460A-1983-4ED2-9EB6-6A400C4B3069}" type="parTrans" cxnId="{150F21CF-254C-4B94-8415-7C2FD6DBCCF7}">
      <dgm:prSet/>
      <dgm:spPr/>
      <dgm:t>
        <a:bodyPr/>
        <a:lstStyle/>
        <a:p>
          <a:endParaRPr lang="nl-BE"/>
        </a:p>
      </dgm:t>
    </dgm:pt>
    <dgm:pt modelId="{57DBA8FB-99CE-4AFB-A61F-BF9073D7EDAE}" type="sibTrans" cxnId="{150F21CF-254C-4B94-8415-7C2FD6DBCCF7}">
      <dgm:prSet/>
      <dgm:spPr/>
      <dgm:t>
        <a:bodyPr/>
        <a:lstStyle/>
        <a:p>
          <a:endParaRPr lang="nl-BE"/>
        </a:p>
      </dgm:t>
    </dgm:pt>
    <dgm:pt modelId="{FDFA6D11-72CD-4426-8E18-8079A3CC793D}">
      <dgm:prSet phldrT="[Tekst]"/>
      <dgm:spPr/>
      <dgm:t>
        <a:bodyPr/>
        <a:lstStyle/>
        <a:p>
          <a:r>
            <a:rPr lang="nl-BE" dirty="0"/>
            <a:t>Toekomst</a:t>
          </a:r>
        </a:p>
      </dgm:t>
    </dgm:pt>
    <dgm:pt modelId="{FCEEBDC5-0D48-489E-88D4-76613B83E7BB}" type="parTrans" cxnId="{DA997E8F-49CD-46FA-BB30-5E313BF541AC}">
      <dgm:prSet/>
      <dgm:spPr/>
      <dgm:t>
        <a:bodyPr/>
        <a:lstStyle/>
        <a:p>
          <a:endParaRPr lang="nl-BE"/>
        </a:p>
      </dgm:t>
    </dgm:pt>
    <dgm:pt modelId="{F5A5BA51-08E3-4930-AAEF-52D72969F9ED}" type="sibTrans" cxnId="{DA997E8F-49CD-46FA-BB30-5E313BF541AC}">
      <dgm:prSet/>
      <dgm:spPr/>
      <dgm:t>
        <a:bodyPr/>
        <a:lstStyle/>
        <a:p>
          <a:endParaRPr lang="nl-BE"/>
        </a:p>
      </dgm:t>
    </dgm:pt>
    <dgm:pt modelId="{63FE9392-843D-4E95-AEC9-EABB10D3A54D}">
      <dgm:prSet phldrT="[Tekst]"/>
      <dgm:spPr/>
      <dgm:t>
        <a:bodyPr/>
        <a:lstStyle/>
        <a:p>
          <a:r>
            <a:rPr lang="nl-BE" strike="sngStrike" baseline="0" dirty="0"/>
            <a:t>Nieuwe Jeruzalem-nieuwe aarde</a:t>
          </a:r>
        </a:p>
        <a:p>
          <a:r>
            <a:rPr lang="nl-BE" strike="noStrike" baseline="0" dirty="0"/>
            <a:t>Hemel</a:t>
          </a:r>
          <a:endParaRPr lang="nl-BE" dirty="0"/>
        </a:p>
      </dgm:t>
    </dgm:pt>
    <dgm:pt modelId="{9A13451A-7016-4785-8C5C-8B74528ADF76}" type="parTrans" cxnId="{9FFB22EE-B052-412E-943F-62F938A8A3B4}">
      <dgm:prSet/>
      <dgm:spPr/>
      <dgm:t>
        <a:bodyPr/>
        <a:lstStyle/>
        <a:p>
          <a:endParaRPr lang="nl-BE"/>
        </a:p>
      </dgm:t>
    </dgm:pt>
    <dgm:pt modelId="{88626D49-8CF2-4544-B2E6-B782D3D6F2AB}" type="sibTrans" cxnId="{9FFB22EE-B052-412E-943F-62F938A8A3B4}">
      <dgm:prSet/>
      <dgm:spPr/>
      <dgm:t>
        <a:bodyPr/>
        <a:lstStyle/>
        <a:p>
          <a:endParaRPr lang="nl-BE"/>
        </a:p>
      </dgm:t>
    </dgm:pt>
    <dgm:pt modelId="{C9025136-A3F1-4E49-AA54-20341CED1C90}">
      <dgm:prSet phldrT="[Tekst]"/>
      <dgm:spPr/>
      <dgm:t>
        <a:bodyPr/>
        <a:lstStyle/>
        <a:p>
          <a:r>
            <a:rPr lang="nl-BE" dirty="0"/>
            <a:t>Gods volk</a:t>
          </a:r>
        </a:p>
      </dgm:t>
    </dgm:pt>
    <dgm:pt modelId="{6A15FF02-57A1-4733-AFCF-DF8D2FCA9D42}" type="parTrans" cxnId="{9294779C-4309-476D-A788-E72375F99D4D}">
      <dgm:prSet/>
      <dgm:spPr/>
      <dgm:t>
        <a:bodyPr/>
        <a:lstStyle/>
        <a:p>
          <a:endParaRPr lang="nl-BE"/>
        </a:p>
      </dgm:t>
    </dgm:pt>
    <dgm:pt modelId="{A4046BA0-0DE3-45D4-807C-0846C01BC828}" type="sibTrans" cxnId="{9294779C-4309-476D-A788-E72375F99D4D}">
      <dgm:prSet/>
      <dgm:spPr/>
      <dgm:t>
        <a:bodyPr/>
        <a:lstStyle/>
        <a:p>
          <a:endParaRPr lang="nl-BE"/>
        </a:p>
      </dgm:t>
    </dgm:pt>
    <dgm:pt modelId="{18B1983D-69F2-43FC-B1ED-D4CC6542C1AE}">
      <dgm:prSet phldrT="[Tekst]"/>
      <dgm:spPr/>
      <dgm:t>
        <a:bodyPr/>
        <a:lstStyle/>
        <a:p>
          <a:r>
            <a:rPr lang="nl-BE" dirty="0"/>
            <a:t>Tijdens Christus</a:t>
          </a:r>
        </a:p>
      </dgm:t>
    </dgm:pt>
    <dgm:pt modelId="{FCA51985-0942-4E01-A27D-DD5EAD170570}" type="parTrans" cxnId="{618252BF-7A38-440A-9D80-53C08FB2D699}">
      <dgm:prSet/>
      <dgm:spPr/>
      <dgm:t>
        <a:bodyPr/>
        <a:lstStyle/>
        <a:p>
          <a:endParaRPr lang="nl-BE"/>
        </a:p>
      </dgm:t>
    </dgm:pt>
    <dgm:pt modelId="{C2E02489-FB5C-4238-85F0-09DBA1EDE685}" type="sibTrans" cxnId="{618252BF-7A38-440A-9D80-53C08FB2D699}">
      <dgm:prSet/>
      <dgm:spPr/>
      <dgm:t>
        <a:bodyPr/>
        <a:lstStyle/>
        <a:p>
          <a:endParaRPr lang="nl-BE"/>
        </a:p>
      </dgm:t>
    </dgm:pt>
    <dgm:pt modelId="{5311502C-27EB-4397-A1E1-7ED4073A55AE}">
      <dgm:prSet phldrT="[Tekst]"/>
      <dgm:spPr/>
      <dgm:t>
        <a:bodyPr/>
        <a:lstStyle/>
        <a:p>
          <a:r>
            <a:rPr lang="nl-BE" dirty="0"/>
            <a:t>Jeruzalem-Kanaän</a:t>
          </a:r>
        </a:p>
      </dgm:t>
    </dgm:pt>
    <dgm:pt modelId="{66F43D5E-6803-492C-BBDB-950D3084E21B}" type="parTrans" cxnId="{456DC333-AF40-48AA-8CB9-E928A2B06667}">
      <dgm:prSet/>
      <dgm:spPr/>
      <dgm:t>
        <a:bodyPr/>
        <a:lstStyle/>
        <a:p>
          <a:endParaRPr lang="nl-BE"/>
        </a:p>
      </dgm:t>
    </dgm:pt>
    <dgm:pt modelId="{F5983CBB-A51E-49FD-A074-86BA83DE1F5C}" type="sibTrans" cxnId="{456DC333-AF40-48AA-8CB9-E928A2B06667}">
      <dgm:prSet/>
      <dgm:spPr/>
      <dgm:t>
        <a:bodyPr/>
        <a:lstStyle/>
        <a:p>
          <a:endParaRPr lang="nl-BE"/>
        </a:p>
      </dgm:t>
    </dgm:pt>
    <dgm:pt modelId="{EB893DC7-80D6-4F16-9550-CC8AD17DDCF2}">
      <dgm:prSet phldrT="[Tekst]"/>
      <dgm:spPr/>
      <dgm:t>
        <a:bodyPr/>
        <a:lstStyle/>
        <a:p>
          <a:r>
            <a:rPr lang="nl-BE" dirty="0"/>
            <a:t>Christus-Israël</a:t>
          </a:r>
        </a:p>
      </dgm:t>
    </dgm:pt>
    <dgm:pt modelId="{7E84381E-2BC3-4F4D-B84D-1F30BF04B3A6}" type="parTrans" cxnId="{F55680EC-116B-4766-BB0F-A84021A14ED2}">
      <dgm:prSet/>
      <dgm:spPr/>
      <dgm:t>
        <a:bodyPr/>
        <a:lstStyle/>
        <a:p>
          <a:endParaRPr lang="nl-BE"/>
        </a:p>
      </dgm:t>
    </dgm:pt>
    <dgm:pt modelId="{8D0EF7A7-0DB0-49B4-992F-AE631DFD4297}" type="sibTrans" cxnId="{F55680EC-116B-4766-BB0F-A84021A14ED2}">
      <dgm:prSet/>
      <dgm:spPr/>
      <dgm:t>
        <a:bodyPr/>
        <a:lstStyle/>
        <a:p>
          <a:endParaRPr lang="nl-BE"/>
        </a:p>
      </dgm:t>
    </dgm:pt>
    <dgm:pt modelId="{65381D0C-B387-4328-A4A9-D6043C0A972B}" type="pres">
      <dgm:prSet presAssocID="{8464A601-B063-4EB8-A20C-96A0755A5AA8}" presName="theList" presStyleCnt="0">
        <dgm:presLayoutVars>
          <dgm:dir/>
          <dgm:animLvl val="lvl"/>
          <dgm:resizeHandles val="exact"/>
        </dgm:presLayoutVars>
      </dgm:prSet>
      <dgm:spPr/>
    </dgm:pt>
    <dgm:pt modelId="{D730D8FD-36AB-4ABC-8490-5C465FC75848}" type="pres">
      <dgm:prSet presAssocID="{9DFB8EAE-25F2-4B27-B166-5414CCAEDD6C}" presName="compNode" presStyleCnt="0"/>
      <dgm:spPr/>
    </dgm:pt>
    <dgm:pt modelId="{BED6D7DD-06DB-4C75-8119-289319DD26D2}" type="pres">
      <dgm:prSet presAssocID="{9DFB8EAE-25F2-4B27-B166-5414CCAEDD6C}" presName="aNode" presStyleLbl="bgShp" presStyleIdx="0" presStyleCnt="5"/>
      <dgm:spPr/>
    </dgm:pt>
    <dgm:pt modelId="{D591FC7C-5316-49AC-8E39-4E2E96A9772C}" type="pres">
      <dgm:prSet presAssocID="{9DFB8EAE-25F2-4B27-B166-5414CCAEDD6C}" presName="textNode" presStyleLbl="bgShp" presStyleIdx="0" presStyleCnt="5"/>
      <dgm:spPr/>
    </dgm:pt>
    <dgm:pt modelId="{D21EE215-7177-4D81-B6B0-29FF1D3F78E9}" type="pres">
      <dgm:prSet presAssocID="{9DFB8EAE-25F2-4B27-B166-5414CCAEDD6C}" presName="compChildNode" presStyleCnt="0"/>
      <dgm:spPr/>
    </dgm:pt>
    <dgm:pt modelId="{2F979D2D-49C6-485A-B800-D63E4F3A29BB}" type="pres">
      <dgm:prSet presAssocID="{9DFB8EAE-25F2-4B27-B166-5414CCAEDD6C}" presName="theInnerList" presStyleCnt="0"/>
      <dgm:spPr/>
    </dgm:pt>
    <dgm:pt modelId="{F87C3888-1907-4B02-89B6-4D48B01D8893}" type="pres">
      <dgm:prSet presAssocID="{0A4AF850-CB2F-44E0-AC5C-33335F462EF0}" presName="childNode" presStyleLbl="node1" presStyleIdx="0" presStyleCnt="10">
        <dgm:presLayoutVars>
          <dgm:bulletEnabled val="1"/>
        </dgm:presLayoutVars>
      </dgm:prSet>
      <dgm:spPr/>
    </dgm:pt>
    <dgm:pt modelId="{C2546CAC-D548-4B81-BFC0-902BDF9BDEC1}" type="pres">
      <dgm:prSet presAssocID="{0A4AF850-CB2F-44E0-AC5C-33335F462EF0}" presName="aSpace2" presStyleCnt="0"/>
      <dgm:spPr/>
    </dgm:pt>
    <dgm:pt modelId="{EE3A8D9A-75A6-4029-8608-DD757ABEA924}" type="pres">
      <dgm:prSet presAssocID="{8666C515-1BD8-47F5-A8F7-8AB1162F0A18}" presName="childNode" presStyleLbl="node1" presStyleIdx="1" presStyleCnt="10">
        <dgm:presLayoutVars>
          <dgm:bulletEnabled val="1"/>
        </dgm:presLayoutVars>
      </dgm:prSet>
      <dgm:spPr/>
    </dgm:pt>
    <dgm:pt modelId="{7EE6C808-61D5-4050-BAF9-25C269E2F357}" type="pres">
      <dgm:prSet presAssocID="{9DFB8EAE-25F2-4B27-B166-5414CCAEDD6C}" presName="aSpace" presStyleCnt="0"/>
      <dgm:spPr/>
    </dgm:pt>
    <dgm:pt modelId="{7A3FAB7F-26EE-4749-960A-8CCA93DA9AB9}" type="pres">
      <dgm:prSet presAssocID="{0D0E4788-4F5B-42E8-A448-52B40DEDEA00}" presName="compNode" presStyleCnt="0"/>
      <dgm:spPr/>
    </dgm:pt>
    <dgm:pt modelId="{A54C95FE-FF30-4A7B-960D-15618D0C1288}" type="pres">
      <dgm:prSet presAssocID="{0D0E4788-4F5B-42E8-A448-52B40DEDEA00}" presName="aNode" presStyleLbl="bgShp" presStyleIdx="1" presStyleCnt="5"/>
      <dgm:spPr/>
    </dgm:pt>
    <dgm:pt modelId="{C2C4B4B3-14A5-45AD-BF48-203FC9E94114}" type="pres">
      <dgm:prSet presAssocID="{0D0E4788-4F5B-42E8-A448-52B40DEDEA00}" presName="textNode" presStyleLbl="bgShp" presStyleIdx="1" presStyleCnt="5"/>
      <dgm:spPr/>
    </dgm:pt>
    <dgm:pt modelId="{64DAB624-4E13-4C25-8E1C-23073A8405C2}" type="pres">
      <dgm:prSet presAssocID="{0D0E4788-4F5B-42E8-A448-52B40DEDEA00}" presName="compChildNode" presStyleCnt="0"/>
      <dgm:spPr/>
    </dgm:pt>
    <dgm:pt modelId="{4E8B2891-F597-44B5-AC81-3BAE25602B2A}" type="pres">
      <dgm:prSet presAssocID="{0D0E4788-4F5B-42E8-A448-52B40DEDEA00}" presName="theInnerList" presStyleCnt="0"/>
      <dgm:spPr/>
    </dgm:pt>
    <dgm:pt modelId="{4048E727-2549-4A87-9DA1-249BD71AF0FB}" type="pres">
      <dgm:prSet presAssocID="{9D532C16-27AD-4282-A640-96FE3F827F0E}" presName="childNode" presStyleLbl="node1" presStyleIdx="2" presStyleCnt="10">
        <dgm:presLayoutVars>
          <dgm:bulletEnabled val="1"/>
        </dgm:presLayoutVars>
      </dgm:prSet>
      <dgm:spPr/>
    </dgm:pt>
    <dgm:pt modelId="{6335E54B-EB36-4EEE-89B1-1D3ACB860A7D}" type="pres">
      <dgm:prSet presAssocID="{9D532C16-27AD-4282-A640-96FE3F827F0E}" presName="aSpace2" presStyleCnt="0"/>
      <dgm:spPr/>
    </dgm:pt>
    <dgm:pt modelId="{DC4FDB6E-5176-4939-9B4B-311361E5B3E2}" type="pres">
      <dgm:prSet presAssocID="{F2BCF239-FE56-4687-B11E-DBF646D648C8}" presName="childNode" presStyleLbl="node1" presStyleIdx="3" presStyleCnt="10">
        <dgm:presLayoutVars>
          <dgm:bulletEnabled val="1"/>
        </dgm:presLayoutVars>
      </dgm:prSet>
      <dgm:spPr/>
    </dgm:pt>
    <dgm:pt modelId="{CB8FE927-6B6F-475B-AC9D-0E895DC45069}" type="pres">
      <dgm:prSet presAssocID="{0D0E4788-4F5B-42E8-A448-52B40DEDEA00}" presName="aSpace" presStyleCnt="0"/>
      <dgm:spPr/>
    </dgm:pt>
    <dgm:pt modelId="{895FD26F-7B18-48E0-9053-FFFB09A804A9}" type="pres">
      <dgm:prSet presAssocID="{18B1983D-69F2-43FC-B1ED-D4CC6542C1AE}" presName="compNode" presStyleCnt="0"/>
      <dgm:spPr/>
    </dgm:pt>
    <dgm:pt modelId="{B2FEEFBF-E38F-4AA2-8910-BCB54E14C0D6}" type="pres">
      <dgm:prSet presAssocID="{18B1983D-69F2-43FC-B1ED-D4CC6542C1AE}" presName="aNode" presStyleLbl="bgShp" presStyleIdx="2" presStyleCnt="5"/>
      <dgm:spPr/>
    </dgm:pt>
    <dgm:pt modelId="{C44BEEB7-FF00-4D5D-89E9-2BA90F1D550C}" type="pres">
      <dgm:prSet presAssocID="{18B1983D-69F2-43FC-B1ED-D4CC6542C1AE}" presName="textNode" presStyleLbl="bgShp" presStyleIdx="2" presStyleCnt="5"/>
      <dgm:spPr/>
    </dgm:pt>
    <dgm:pt modelId="{5A2615FE-EE73-4880-B3C7-4DD1E8763DA8}" type="pres">
      <dgm:prSet presAssocID="{18B1983D-69F2-43FC-B1ED-D4CC6542C1AE}" presName="compChildNode" presStyleCnt="0"/>
      <dgm:spPr/>
    </dgm:pt>
    <dgm:pt modelId="{5A3651A7-C776-4269-B2D2-0FC9FEFA8AD1}" type="pres">
      <dgm:prSet presAssocID="{18B1983D-69F2-43FC-B1ED-D4CC6542C1AE}" presName="theInnerList" presStyleCnt="0"/>
      <dgm:spPr/>
    </dgm:pt>
    <dgm:pt modelId="{5C9285E4-03BE-4C98-AB08-B5D7CA32B30C}" type="pres">
      <dgm:prSet presAssocID="{5311502C-27EB-4397-A1E1-7ED4073A55AE}" presName="childNode" presStyleLbl="node1" presStyleIdx="4" presStyleCnt="10">
        <dgm:presLayoutVars>
          <dgm:bulletEnabled val="1"/>
        </dgm:presLayoutVars>
      </dgm:prSet>
      <dgm:spPr/>
    </dgm:pt>
    <dgm:pt modelId="{41D85D1D-0800-4297-8B00-10A62A97F5E6}" type="pres">
      <dgm:prSet presAssocID="{5311502C-27EB-4397-A1E1-7ED4073A55AE}" presName="aSpace2" presStyleCnt="0"/>
      <dgm:spPr/>
    </dgm:pt>
    <dgm:pt modelId="{A9A8C6DE-1228-4B03-8FC1-BA71931248B9}" type="pres">
      <dgm:prSet presAssocID="{EB893DC7-80D6-4F16-9550-CC8AD17DDCF2}" presName="childNode" presStyleLbl="node1" presStyleIdx="5" presStyleCnt="10">
        <dgm:presLayoutVars>
          <dgm:bulletEnabled val="1"/>
        </dgm:presLayoutVars>
      </dgm:prSet>
      <dgm:spPr/>
    </dgm:pt>
    <dgm:pt modelId="{64695452-7A97-4500-8FB9-7797E221FC6F}" type="pres">
      <dgm:prSet presAssocID="{18B1983D-69F2-43FC-B1ED-D4CC6542C1AE}" presName="aSpace" presStyleCnt="0"/>
      <dgm:spPr/>
    </dgm:pt>
    <dgm:pt modelId="{8DB8677A-2B46-45DF-A4EE-8FDFC792A3F6}" type="pres">
      <dgm:prSet presAssocID="{F32A8BA5-E118-41B2-9524-1F141ECF06A0}" presName="compNode" presStyleCnt="0"/>
      <dgm:spPr/>
    </dgm:pt>
    <dgm:pt modelId="{9F7ED675-6074-437D-B526-FEE76114A67E}" type="pres">
      <dgm:prSet presAssocID="{F32A8BA5-E118-41B2-9524-1F141ECF06A0}" presName="aNode" presStyleLbl="bgShp" presStyleIdx="3" presStyleCnt="5"/>
      <dgm:spPr/>
    </dgm:pt>
    <dgm:pt modelId="{0391CD78-666B-418E-B341-A17D6FB1380B}" type="pres">
      <dgm:prSet presAssocID="{F32A8BA5-E118-41B2-9524-1F141ECF06A0}" presName="textNode" presStyleLbl="bgShp" presStyleIdx="3" presStyleCnt="5"/>
      <dgm:spPr/>
    </dgm:pt>
    <dgm:pt modelId="{08CA71ED-B568-49B2-A865-9EED999E9A8B}" type="pres">
      <dgm:prSet presAssocID="{F32A8BA5-E118-41B2-9524-1F141ECF06A0}" presName="compChildNode" presStyleCnt="0"/>
      <dgm:spPr/>
    </dgm:pt>
    <dgm:pt modelId="{B3426745-F317-45D8-8B1E-87A283F4B598}" type="pres">
      <dgm:prSet presAssocID="{F32A8BA5-E118-41B2-9524-1F141ECF06A0}" presName="theInnerList" presStyleCnt="0"/>
      <dgm:spPr/>
    </dgm:pt>
    <dgm:pt modelId="{F6711C4A-764D-4969-942F-D0241C9809DC}" type="pres">
      <dgm:prSet presAssocID="{537C98F4-4AAC-4138-814B-F55A586FE8FE}" presName="childNode" presStyleLbl="node1" presStyleIdx="6" presStyleCnt="10">
        <dgm:presLayoutVars>
          <dgm:bulletEnabled val="1"/>
        </dgm:presLayoutVars>
      </dgm:prSet>
      <dgm:spPr/>
    </dgm:pt>
    <dgm:pt modelId="{89F7343D-4783-4B00-9C74-912186222483}" type="pres">
      <dgm:prSet presAssocID="{537C98F4-4AAC-4138-814B-F55A586FE8FE}" presName="aSpace2" presStyleCnt="0"/>
      <dgm:spPr/>
    </dgm:pt>
    <dgm:pt modelId="{8F58E681-7917-46C4-BC58-0A9C2099EEDD}" type="pres">
      <dgm:prSet presAssocID="{E3E84487-9DE2-4FE5-A183-6AEF2A828AA6}" presName="childNode" presStyleLbl="node1" presStyleIdx="7" presStyleCnt="10">
        <dgm:presLayoutVars>
          <dgm:bulletEnabled val="1"/>
        </dgm:presLayoutVars>
      </dgm:prSet>
      <dgm:spPr/>
    </dgm:pt>
    <dgm:pt modelId="{3AAC9EBD-E2B7-4B31-88B5-997680EE53B4}" type="pres">
      <dgm:prSet presAssocID="{F32A8BA5-E118-41B2-9524-1F141ECF06A0}" presName="aSpace" presStyleCnt="0"/>
      <dgm:spPr/>
    </dgm:pt>
    <dgm:pt modelId="{7A49BA27-9764-4AE5-B916-FAFFADECA87D}" type="pres">
      <dgm:prSet presAssocID="{FDFA6D11-72CD-4426-8E18-8079A3CC793D}" presName="compNode" presStyleCnt="0"/>
      <dgm:spPr/>
    </dgm:pt>
    <dgm:pt modelId="{703ADDC0-3E9F-4EBD-A17A-B4FCDE63F749}" type="pres">
      <dgm:prSet presAssocID="{FDFA6D11-72CD-4426-8E18-8079A3CC793D}" presName="aNode" presStyleLbl="bgShp" presStyleIdx="4" presStyleCnt="5"/>
      <dgm:spPr/>
    </dgm:pt>
    <dgm:pt modelId="{421649C7-E19A-47D9-A327-EFFCBFC670F1}" type="pres">
      <dgm:prSet presAssocID="{FDFA6D11-72CD-4426-8E18-8079A3CC793D}" presName="textNode" presStyleLbl="bgShp" presStyleIdx="4" presStyleCnt="5"/>
      <dgm:spPr/>
    </dgm:pt>
    <dgm:pt modelId="{C341194A-D762-4516-8C61-1B4C4502709B}" type="pres">
      <dgm:prSet presAssocID="{FDFA6D11-72CD-4426-8E18-8079A3CC793D}" presName="compChildNode" presStyleCnt="0"/>
      <dgm:spPr/>
    </dgm:pt>
    <dgm:pt modelId="{B3DA8DD5-132A-4AAB-89F3-4F4FB03B6104}" type="pres">
      <dgm:prSet presAssocID="{FDFA6D11-72CD-4426-8E18-8079A3CC793D}" presName="theInnerList" presStyleCnt="0"/>
      <dgm:spPr/>
    </dgm:pt>
    <dgm:pt modelId="{703BD1AE-4C5D-43D2-ADEA-708D0D71A866}" type="pres">
      <dgm:prSet presAssocID="{63FE9392-843D-4E95-AEC9-EABB10D3A54D}" presName="childNode" presStyleLbl="node1" presStyleIdx="8" presStyleCnt="10">
        <dgm:presLayoutVars>
          <dgm:bulletEnabled val="1"/>
        </dgm:presLayoutVars>
      </dgm:prSet>
      <dgm:spPr/>
    </dgm:pt>
    <dgm:pt modelId="{7796B3DE-2AF2-46BA-B761-096D67FB8BEC}" type="pres">
      <dgm:prSet presAssocID="{63FE9392-843D-4E95-AEC9-EABB10D3A54D}" presName="aSpace2" presStyleCnt="0"/>
      <dgm:spPr/>
    </dgm:pt>
    <dgm:pt modelId="{56C5187C-9B2E-4981-A5F4-A4B88610F6D9}" type="pres">
      <dgm:prSet presAssocID="{C9025136-A3F1-4E49-AA54-20341CED1C90}" presName="childNode" presStyleLbl="node1" presStyleIdx="9" presStyleCnt="10">
        <dgm:presLayoutVars>
          <dgm:bulletEnabled val="1"/>
        </dgm:presLayoutVars>
      </dgm:prSet>
      <dgm:spPr/>
    </dgm:pt>
  </dgm:ptLst>
  <dgm:cxnLst>
    <dgm:cxn modelId="{76134B0B-DC74-413A-9B91-670525E884D1}" type="presOf" srcId="{F2BCF239-FE56-4687-B11E-DBF646D648C8}" destId="{DC4FDB6E-5176-4939-9B4B-311361E5B3E2}" srcOrd="0" destOrd="0" presId="urn:microsoft.com/office/officeart/2005/8/layout/lProcess2"/>
    <dgm:cxn modelId="{70EE7A1F-255B-4C68-BCCD-02E52399CA7F}" srcId="{9DFB8EAE-25F2-4B27-B166-5414CCAEDD6C}" destId="{0A4AF850-CB2F-44E0-AC5C-33335F462EF0}" srcOrd="0" destOrd="0" parTransId="{25901C2D-5D70-4352-9E4C-618DB28971BE}" sibTransId="{64938966-3963-48F2-95F6-9FEDCCF70EE5}"/>
    <dgm:cxn modelId="{228B7E1F-FA95-4765-85A8-D8D6387259EF}" type="presOf" srcId="{0A4AF850-CB2F-44E0-AC5C-33335F462EF0}" destId="{F87C3888-1907-4B02-89B6-4D48B01D8893}" srcOrd="0" destOrd="0" presId="urn:microsoft.com/office/officeart/2005/8/layout/lProcess2"/>
    <dgm:cxn modelId="{599AC12A-EB62-41FE-BCD2-0CACFBC523DD}" srcId="{0D0E4788-4F5B-42E8-A448-52B40DEDEA00}" destId="{F2BCF239-FE56-4687-B11E-DBF646D648C8}" srcOrd="1" destOrd="0" parTransId="{E53A383C-6720-459F-B4CB-110E13837500}" sibTransId="{5FC4BE3A-6C61-482C-AC24-7BE36366C6D3}"/>
    <dgm:cxn modelId="{3426202F-DAB8-4A85-BBB8-4574F4622C79}" type="presOf" srcId="{8464A601-B063-4EB8-A20C-96A0755A5AA8}" destId="{65381D0C-B387-4328-A4A9-D6043C0A972B}" srcOrd="0" destOrd="0" presId="urn:microsoft.com/office/officeart/2005/8/layout/lProcess2"/>
    <dgm:cxn modelId="{456DC333-AF40-48AA-8CB9-E928A2B06667}" srcId="{18B1983D-69F2-43FC-B1ED-D4CC6542C1AE}" destId="{5311502C-27EB-4397-A1E1-7ED4073A55AE}" srcOrd="0" destOrd="0" parTransId="{66F43D5E-6803-492C-BBDB-950D3084E21B}" sibTransId="{F5983CBB-A51E-49FD-A074-86BA83DE1F5C}"/>
    <dgm:cxn modelId="{72FD113A-2435-41C6-A8B0-39169755BE76}" srcId="{9DFB8EAE-25F2-4B27-B166-5414CCAEDD6C}" destId="{8666C515-1BD8-47F5-A8F7-8AB1162F0A18}" srcOrd="1" destOrd="0" parTransId="{D4877CE8-D338-472B-96EF-8C676B8FEB61}" sibTransId="{37DE3E31-6A29-465F-B2F0-6E853D358914}"/>
    <dgm:cxn modelId="{5BC5EF3C-9F98-4B95-A068-DE35DC0BC268}" type="presOf" srcId="{18B1983D-69F2-43FC-B1ED-D4CC6542C1AE}" destId="{B2FEEFBF-E38F-4AA2-8910-BCB54E14C0D6}" srcOrd="0" destOrd="0" presId="urn:microsoft.com/office/officeart/2005/8/layout/lProcess2"/>
    <dgm:cxn modelId="{978A1643-A181-4206-A930-DC89A7604519}" type="presOf" srcId="{537C98F4-4AAC-4138-814B-F55A586FE8FE}" destId="{F6711C4A-764D-4969-942F-D0241C9809DC}" srcOrd="0" destOrd="0" presId="urn:microsoft.com/office/officeart/2005/8/layout/lProcess2"/>
    <dgm:cxn modelId="{4C625D63-CA46-477A-AFC7-E0D149357476}" type="presOf" srcId="{F32A8BA5-E118-41B2-9524-1F141ECF06A0}" destId="{0391CD78-666B-418E-B341-A17D6FB1380B}" srcOrd="1" destOrd="0" presId="urn:microsoft.com/office/officeart/2005/8/layout/lProcess2"/>
    <dgm:cxn modelId="{BA09F145-8AD8-45BA-88A1-03A527E47D3B}" type="presOf" srcId="{9DFB8EAE-25F2-4B27-B166-5414CCAEDD6C}" destId="{D591FC7C-5316-49AC-8E39-4E2E96A9772C}" srcOrd="1" destOrd="0" presId="urn:microsoft.com/office/officeart/2005/8/layout/lProcess2"/>
    <dgm:cxn modelId="{51211C47-3B7C-47D3-969A-C10D3D1C2DBB}" type="presOf" srcId="{0D0E4788-4F5B-42E8-A448-52B40DEDEA00}" destId="{C2C4B4B3-14A5-45AD-BF48-203FC9E94114}" srcOrd="1" destOrd="0" presId="urn:microsoft.com/office/officeart/2005/8/layout/lProcess2"/>
    <dgm:cxn modelId="{BAF7B868-2CEF-420A-96F9-B82A218466B0}" type="presOf" srcId="{5311502C-27EB-4397-A1E1-7ED4073A55AE}" destId="{5C9285E4-03BE-4C98-AB08-B5D7CA32B30C}" srcOrd="0" destOrd="0" presId="urn:microsoft.com/office/officeart/2005/8/layout/lProcess2"/>
    <dgm:cxn modelId="{6753A655-339F-4490-8E51-00ACB1390A89}" type="presOf" srcId="{C9025136-A3F1-4E49-AA54-20341CED1C90}" destId="{56C5187C-9B2E-4981-A5F4-A4B88610F6D9}" srcOrd="0" destOrd="0" presId="urn:microsoft.com/office/officeart/2005/8/layout/lProcess2"/>
    <dgm:cxn modelId="{C9607A57-E667-4F15-A443-03A4A46FD8F3}" srcId="{F32A8BA5-E118-41B2-9524-1F141ECF06A0}" destId="{537C98F4-4AAC-4138-814B-F55A586FE8FE}" srcOrd="0" destOrd="0" parTransId="{9BC49E49-A9BB-4C82-86C4-B4BAE6F9162C}" sibTransId="{6B74FE2B-131A-4794-85B4-869F715A4883}"/>
    <dgm:cxn modelId="{95E6A087-F4D0-40FC-8477-23242C993100}" srcId="{8464A601-B063-4EB8-A20C-96A0755A5AA8}" destId="{9DFB8EAE-25F2-4B27-B166-5414CCAEDD6C}" srcOrd="0" destOrd="0" parTransId="{526E2A56-7CC4-4D85-A55A-DB9F1E47360D}" sibTransId="{996E434E-B7D6-4CF0-8626-671519E53F53}"/>
    <dgm:cxn modelId="{51DEA48E-8191-4095-8591-5101EE41A7B8}" type="presOf" srcId="{F32A8BA5-E118-41B2-9524-1F141ECF06A0}" destId="{9F7ED675-6074-437D-B526-FEE76114A67E}" srcOrd="0" destOrd="0" presId="urn:microsoft.com/office/officeart/2005/8/layout/lProcess2"/>
    <dgm:cxn modelId="{DA997E8F-49CD-46FA-BB30-5E313BF541AC}" srcId="{8464A601-B063-4EB8-A20C-96A0755A5AA8}" destId="{FDFA6D11-72CD-4426-8E18-8079A3CC793D}" srcOrd="4" destOrd="0" parTransId="{FCEEBDC5-0D48-489E-88D4-76613B83E7BB}" sibTransId="{F5A5BA51-08E3-4930-AAEF-52D72969F9ED}"/>
    <dgm:cxn modelId="{C0557C91-A2FC-4689-840F-F7C92FF3355B}" srcId="{8464A601-B063-4EB8-A20C-96A0755A5AA8}" destId="{F32A8BA5-E118-41B2-9524-1F141ECF06A0}" srcOrd="3" destOrd="0" parTransId="{AEA178AB-E311-4D05-95AE-F9D12D3E7E99}" sibTransId="{54631E35-9E4F-4884-BD03-7348BEB94BCC}"/>
    <dgm:cxn modelId="{9294779C-4309-476D-A788-E72375F99D4D}" srcId="{FDFA6D11-72CD-4426-8E18-8079A3CC793D}" destId="{C9025136-A3F1-4E49-AA54-20341CED1C90}" srcOrd="1" destOrd="0" parTransId="{6A15FF02-57A1-4733-AFCF-DF8D2FCA9D42}" sibTransId="{A4046BA0-0DE3-45D4-807C-0846C01BC828}"/>
    <dgm:cxn modelId="{697920A3-4E11-419F-B853-71037FA6E998}" type="presOf" srcId="{9DFB8EAE-25F2-4B27-B166-5414CCAEDD6C}" destId="{BED6D7DD-06DB-4C75-8119-289319DD26D2}" srcOrd="0" destOrd="0" presId="urn:microsoft.com/office/officeart/2005/8/layout/lProcess2"/>
    <dgm:cxn modelId="{A72050A5-9A00-40E0-B89E-4FADAFE30125}" type="presOf" srcId="{0D0E4788-4F5B-42E8-A448-52B40DEDEA00}" destId="{A54C95FE-FF30-4A7B-960D-15618D0C1288}" srcOrd="0" destOrd="0" presId="urn:microsoft.com/office/officeart/2005/8/layout/lProcess2"/>
    <dgm:cxn modelId="{8C0D80B2-E64C-4BDB-BE7C-500BBA2C9519}" srcId="{0D0E4788-4F5B-42E8-A448-52B40DEDEA00}" destId="{9D532C16-27AD-4282-A640-96FE3F827F0E}" srcOrd="0" destOrd="0" parTransId="{9D750C50-D3E2-4AA4-AEF1-D603B146050B}" sibTransId="{B7DABC00-3A66-4750-92D0-20E47968623A}"/>
    <dgm:cxn modelId="{D604C1BB-1742-4A6E-903D-52AD8C34F63D}" type="presOf" srcId="{E3E84487-9DE2-4FE5-A183-6AEF2A828AA6}" destId="{8F58E681-7917-46C4-BC58-0A9C2099EEDD}" srcOrd="0" destOrd="0" presId="urn:microsoft.com/office/officeart/2005/8/layout/lProcess2"/>
    <dgm:cxn modelId="{618252BF-7A38-440A-9D80-53C08FB2D699}" srcId="{8464A601-B063-4EB8-A20C-96A0755A5AA8}" destId="{18B1983D-69F2-43FC-B1ED-D4CC6542C1AE}" srcOrd="2" destOrd="0" parTransId="{FCA51985-0942-4E01-A27D-DD5EAD170570}" sibTransId="{C2E02489-FB5C-4238-85F0-09DBA1EDE685}"/>
    <dgm:cxn modelId="{6E1809C5-9BCC-4AA9-9D5A-30C28E68BA56}" type="presOf" srcId="{18B1983D-69F2-43FC-B1ED-D4CC6542C1AE}" destId="{C44BEEB7-FF00-4D5D-89E9-2BA90F1D550C}" srcOrd="1" destOrd="0" presId="urn:microsoft.com/office/officeart/2005/8/layout/lProcess2"/>
    <dgm:cxn modelId="{4B0C1CC5-CFE7-4A19-B19C-65B897C2BE47}" type="presOf" srcId="{FDFA6D11-72CD-4426-8E18-8079A3CC793D}" destId="{703ADDC0-3E9F-4EBD-A17A-B4FCDE63F749}" srcOrd="0" destOrd="0" presId="urn:microsoft.com/office/officeart/2005/8/layout/lProcess2"/>
    <dgm:cxn modelId="{6FA9EFCC-B9EA-4D92-A2EA-821886BD6438}" type="presOf" srcId="{FDFA6D11-72CD-4426-8E18-8079A3CC793D}" destId="{421649C7-E19A-47D9-A327-EFFCBFC670F1}" srcOrd="1" destOrd="0" presId="urn:microsoft.com/office/officeart/2005/8/layout/lProcess2"/>
    <dgm:cxn modelId="{875EA2CE-DA93-4AC7-B45F-81F55D7A9960}" srcId="{8464A601-B063-4EB8-A20C-96A0755A5AA8}" destId="{0D0E4788-4F5B-42E8-A448-52B40DEDEA00}" srcOrd="1" destOrd="0" parTransId="{EAFADBCC-564B-4AC5-81C4-56F70C34507E}" sibTransId="{2E3575AA-D5A9-4B17-901E-44AFB28B59A3}"/>
    <dgm:cxn modelId="{150F21CF-254C-4B94-8415-7C2FD6DBCCF7}" srcId="{F32A8BA5-E118-41B2-9524-1F141ECF06A0}" destId="{E3E84487-9DE2-4FE5-A183-6AEF2A828AA6}" srcOrd="1" destOrd="0" parTransId="{4EFD460A-1983-4ED2-9EB6-6A400C4B3069}" sibTransId="{57DBA8FB-99CE-4AFB-A61F-BF9073D7EDAE}"/>
    <dgm:cxn modelId="{BF98B4E4-3B57-4005-A473-82D30735FABF}" type="presOf" srcId="{EB893DC7-80D6-4F16-9550-CC8AD17DDCF2}" destId="{A9A8C6DE-1228-4B03-8FC1-BA71931248B9}" srcOrd="0" destOrd="0" presId="urn:microsoft.com/office/officeart/2005/8/layout/lProcess2"/>
    <dgm:cxn modelId="{1F5828EB-0901-484E-BE1F-A854203FDFD2}" type="presOf" srcId="{63FE9392-843D-4E95-AEC9-EABB10D3A54D}" destId="{703BD1AE-4C5D-43D2-ADEA-708D0D71A866}" srcOrd="0" destOrd="0" presId="urn:microsoft.com/office/officeart/2005/8/layout/lProcess2"/>
    <dgm:cxn modelId="{F55680EC-116B-4766-BB0F-A84021A14ED2}" srcId="{18B1983D-69F2-43FC-B1ED-D4CC6542C1AE}" destId="{EB893DC7-80D6-4F16-9550-CC8AD17DDCF2}" srcOrd="1" destOrd="0" parTransId="{7E84381E-2BC3-4F4D-B84D-1F30BF04B3A6}" sibTransId="{8D0EF7A7-0DB0-49B4-992F-AE631DFD4297}"/>
    <dgm:cxn modelId="{9FFB22EE-B052-412E-943F-62F938A8A3B4}" srcId="{FDFA6D11-72CD-4426-8E18-8079A3CC793D}" destId="{63FE9392-843D-4E95-AEC9-EABB10D3A54D}" srcOrd="0" destOrd="0" parTransId="{9A13451A-7016-4785-8C5C-8B74528ADF76}" sibTransId="{88626D49-8CF2-4544-B2E6-B782D3D6F2AB}"/>
    <dgm:cxn modelId="{93EDBDF2-10F1-4A8A-8408-D9D00E71DB7E}" type="presOf" srcId="{9D532C16-27AD-4282-A640-96FE3F827F0E}" destId="{4048E727-2549-4A87-9DA1-249BD71AF0FB}" srcOrd="0" destOrd="0" presId="urn:microsoft.com/office/officeart/2005/8/layout/lProcess2"/>
    <dgm:cxn modelId="{B01BD3F6-B598-47B7-84B6-1E6C9F226FEF}" type="presOf" srcId="{8666C515-1BD8-47F5-A8F7-8AB1162F0A18}" destId="{EE3A8D9A-75A6-4029-8608-DD757ABEA924}" srcOrd="0" destOrd="0" presId="urn:microsoft.com/office/officeart/2005/8/layout/lProcess2"/>
    <dgm:cxn modelId="{CA680034-67B9-40CF-80BA-69FD69CADB7C}" type="presParOf" srcId="{65381D0C-B387-4328-A4A9-D6043C0A972B}" destId="{D730D8FD-36AB-4ABC-8490-5C465FC75848}" srcOrd="0" destOrd="0" presId="urn:microsoft.com/office/officeart/2005/8/layout/lProcess2"/>
    <dgm:cxn modelId="{9C77DEC2-F468-4C5F-9247-549941FAD354}" type="presParOf" srcId="{D730D8FD-36AB-4ABC-8490-5C465FC75848}" destId="{BED6D7DD-06DB-4C75-8119-289319DD26D2}" srcOrd="0" destOrd="0" presId="urn:microsoft.com/office/officeart/2005/8/layout/lProcess2"/>
    <dgm:cxn modelId="{B53874F2-4FEC-4242-A09D-660F99A55C8D}" type="presParOf" srcId="{D730D8FD-36AB-4ABC-8490-5C465FC75848}" destId="{D591FC7C-5316-49AC-8E39-4E2E96A9772C}" srcOrd="1" destOrd="0" presId="urn:microsoft.com/office/officeart/2005/8/layout/lProcess2"/>
    <dgm:cxn modelId="{05707292-B9F2-4912-BF1B-9423826228CB}" type="presParOf" srcId="{D730D8FD-36AB-4ABC-8490-5C465FC75848}" destId="{D21EE215-7177-4D81-B6B0-29FF1D3F78E9}" srcOrd="2" destOrd="0" presId="urn:microsoft.com/office/officeart/2005/8/layout/lProcess2"/>
    <dgm:cxn modelId="{4D0DBC21-C4D8-4B96-BBBC-102F53D3E94B}" type="presParOf" srcId="{D21EE215-7177-4D81-B6B0-29FF1D3F78E9}" destId="{2F979D2D-49C6-485A-B800-D63E4F3A29BB}" srcOrd="0" destOrd="0" presId="urn:microsoft.com/office/officeart/2005/8/layout/lProcess2"/>
    <dgm:cxn modelId="{1F17C679-312F-4032-A2CC-D6CEB17338AA}" type="presParOf" srcId="{2F979D2D-49C6-485A-B800-D63E4F3A29BB}" destId="{F87C3888-1907-4B02-89B6-4D48B01D8893}" srcOrd="0" destOrd="0" presId="urn:microsoft.com/office/officeart/2005/8/layout/lProcess2"/>
    <dgm:cxn modelId="{F844A954-719B-4112-AC28-EF6053056636}" type="presParOf" srcId="{2F979D2D-49C6-485A-B800-D63E4F3A29BB}" destId="{C2546CAC-D548-4B81-BFC0-902BDF9BDEC1}" srcOrd="1" destOrd="0" presId="urn:microsoft.com/office/officeart/2005/8/layout/lProcess2"/>
    <dgm:cxn modelId="{25EEA62A-98A9-4C64-A7E8-68657689F293}" type="presParOf" srcId="{2F979D2D-49C6-485A-B800-D63E4F3A29BB}" destId="{EE3A8D9A-75A6-4029-8608-DD757ABEA924}" srcOrd="2" destOrd="0" presId="urn:microsoft.com/office/officeart/2005/8/layout/lProcess2"/>
    <dgm:cxn modelId="{018F6326-35CC-493D-92E3-B7A1D947D899}" type="presParOf" srcId="{65381D0C-B387-4328-A4A9-D6043C0A972B}" destId="{7EE6C808-61D5-4050-BAF9-25C269E2F357}" srcOrd="1" destOrd="0" presId="urn:microsoft.com/office/officeart/2005/8/layout/lProcess2"/>
    <dgm:cxn modelId="{EC23298C-2464-4210-9B97-AEC941693C68}" type="presParOf" srcId="{65381D0C-B387-4328-A4A9-D6043C0A972B}" destId="{7A3FAB7F-26EE-4749-960A-8CCA93DA9AB9}" srcOrd="2" destOrd="0" presId="urn:microsoft.com/office/officeart/2005/8/layout/lProcess2"/>
    <dgm:cxn modelId="{63E0A31A-768E-4F09-A8BF-315988A915A0}" type="presParOf" srcId="{7A3FAB7F-26EE-4749-960A-8CCA93DA9AB9}" destId="{A54C95FE-FF30-4A7B-960D-15618D0C1288}" srcOrd="0" destOrd="0" presId="urn:microsoft.com/office/officeart/2005/8/layout/lProcess2"/>
    <dgm:cxn modelId="{BDF71A76-B74A-4085-B868-C31EC60B84E9}" type="presParOf" srcId="{7A3FAB7F-26EE-4749-960A-8CCA93DA9AB9}" destId="{C2C4B4B3-14A5-45AD-BF48-203FC9E94114}" srcOrd="1" destOrd="0" presId="urn:microsoft.com/office/officeart/2005/8/layout/lProcess2"/>
    <dgm:cxn modelId="{E5212761-845C-4092-BEDE-5E7AC5BE3602}" type="presParOf" srcId="{7A3FAB7F-26EE-4749-960A-8CCA93DA9AB9}" destId="{64DAB624-4E13-4C25-8E1C-23073A8405C2}" srcOrd="2" destOrd="0" presId="urn:microsoft.com/office/officeart/2005/8/layout/lProcess2"/>
    <dgm:cxn modelId="{703F53FE-2D2D-496C-9960-604D5A43976D}" type="presParOf" srcId="{64DAB624-4E13-4C25-8E1C-23073A8405C2}" destId="{4E8B2891-F597-44B5-AC81-3BAE25602B2A}" srcOrd="0" destOrd="0" presId="urn:microsoft.com/office/officeart/2005/8/layout/lProcess2"/>
    <dgm:cxn modelId="{4CC6D0DD-D3FB-4CBD-AFFE-7AC775D5A882}" type="presParOf" srcId="{4E8B2891-F597-44B5-AC81-3BAE25602B2A}" destId="{4048E727-2549-4A87-9DA1-249BD71AF0FB}" srcOrd="0" destOrd="0" presId="urn:microsoft.com/office/officeart/2005/8/layout/lProcess2"/>
    <dgm:cxn modelId="{930A0109-1CD4-4928-9E18-EFDC70127DD3}" type="presParOf" srcId="{4E8B2891-F597-44B5-AC81-3BAE25602B2A}" destId="{6335E54B-EB36-4EEE-89B1-1D3ACB860A7D}" srcOrd="1" destOrd="0" presId="urn:microsoft.com/office/officeart/2005/8/layout/lProcess2"/>
    <dgm:cxn modelId="{530AC731-46A8-48D8-A390-BC7E70C2C590}" type="presParOf" srcId="{4E8B2891-F597-44B5-AC81-3BAE25602B2A}" destId="{DC4FDB6E-5176-4939-9B4B-311361E5B3E2}" srcOrd="2" destOrd="0" presId="urn:microsoft.com/office/officeart/2005/8/layout/lProcess2"/>
    <dgm:cxn modelId="{31358D37-BA14-45F7-8411-C8D00ACE9547}" type="presParOf" srcId="{65381D0C-B387-4328-A4A9-D6043C0A972B}" destId="{CB8FE927-6B6F-475B-AC9D-0E895DC45069}" srcOrd="3" destOrd="0" presId="urn:microsoft.com/office/officeart/2005/8/layout/lProcess2"/>
    <dgm:cxn modelId="{B8A5CA8B-D1FA-440E-8399-8CFB706460C0}" type="presParOf" srcId="{65381D0C-B387-4328-A4A9-D6043C0A972B}" destId="{895FD26F-7B18-48E0-9053-FFFB09A804A9}" srcOrd="4" destOrd="0" presId="urn:microsoft.com/office/officeart/2005/8/layout/lProcess2"/>
    <dgm:cxn modelId="{3DB16813-565A-49DD-B669-1CF0FEFC5CFD}" type="presParOf" srcId="{895FD26F-7B18-48E0-9053-FFFB09A804A9}" destId="{B2FEEFBF-E38F-4AA2-8910-BCB54E14C0D6}" srcOrd="0" destOrd="0" presId="urn:microsoft.com/office/officeart/2005/8/layout/lProcess2"/>
    <dgm:cxn modelId="{DB760CD3-C2DB-4A35-AA16-E1F1C4D6EBE0}" type="presParOf" srcId="{895FD26F-7B18-48E0-9053-FFFB09A804A9}" destId="{C44BEEB7-FF00-4D5D-89E9-2BA90F1D550C}" srcOrd="1" destOrd="0" presId="urn:microsoft.com/office/officeart/2005/8/layout/lProcess2"/>
    <dgm:cxn modelId="{9EC777B9-87D7-4805-85B3-A03F1FDF12C1}" type="presParOf" srcId="{895FD26F-7B18-48E0-9053-FFFB09A804A9}" destId="{5A2615FE-EE73-4880-B3C7-4DD1E8763DA8}" srcOrd="2" destOrd="0" presId="urn:microsoft.com/office/officeart/2005/8/layout/lProcess2"/>
    <dgm:cxn modelId="{50D21268-61A3-437B-895C-DC3200BE0073}" type="presParOf" srcId="{5A2615FE-EE73-4880-B3C7-4DD1E8763DA8}" destId="{5A3651A7-C776-4269-B2D2-0FC9FEFA8AD1}" srcOrd="0" destOrd="0" presId="urn:microsoft.com/office/officeart/2005/8/layout/lProcess2"/>
    <dgm:cxn modelId="{10ED09CC-9D65-418F-A177-E7237139CC2B}" type="presParOf" srcId="{5A3651A7-C776-4269-B2D2-0FC9FEFA8AD1}" destId="{5C9285E4-03BE-4C98-AB08-B5D7CA32B30C}" srcOrd="0" destOrd="0" presId="urn:microsoft.com/office/officeart/2005/8/layout/lProcess2"/>
    <dgm:cxn modelId="{EBD6304A-DF19-41AF-9BD6-33A90ACE3AD3}" type="presParOf" srcId="{5A3651A7-C776-4269-B2D2-0FC9FEFA8AD1}" destId="{41D85D1D-0800-4297-8B00-10A62A97F5E6}" srcOrd="1" destOrd="0" presId="urn:microsoft.com/office/officeart/2005/8/layout/lProcess2"/>
    <dgm:cxn modelId="{1732BE88-0B3E-4CD5-A324-D39CA73C5B48}" type="presParOf" srcId="{5A3651A7-C776-4269-B2D2-0FC9FEFA8AD1}" destId="{A9A8C6DE-1228-4B03-8FC1-BA71931248B9}" srcOrd="2" destOrd="0" presId="urn:microsoft.com/office/officeart/2005/8/layout/lProcess2"/>
    <dgm:cxn modelId="{D7D97EBE-AEDB-4353-90ED-3C5B66D14988}" type="presParOf" srcId="{65381D0C-B387-4328-A4A9-D6043C0A972B}" destId="{64695452-7A97-4500-8FB9-7797E221FC6F}" srcOrd="5" destOrd="0" presId="urn:microsoft.com/office/officeart/2005/8/layout/lProcess2"/>
    <dgm:cxn modelId="{48B49107-D878-4B2F-94BC-ADADB7553188}" type="presParOf" srcId="{65381D0C-B387-4328-A4A9-D6043C0A972B}" destId="{8DB8677A-2B46-45DF-A4EE-8FDFC792A3F6}" srcOrd="6" destOrd="0" presId="urn:microsoft.com/office/officeart/2005/8/layout/lProcess2"/>
    <dgm:cxn modelId="{4ECF09C5-BDA5-46CF-B5AB-614937EBAFF7}" type="presParOf" srcId="{8DB8677A-2B46-45DF-A4EE-8FDFC792A3F6}" destId="{9F7ED675-6074-437D-B526-FEE76114A67E}" srcOrd="0" destOrd="0" presId="urn:microsoft.com/office/officeart/2005/8/layout/lProcess2"/>
    <dgm:cxn modelId="{472A5B16-B7F4-4B9D-9D01-D89E055BFECE}" type="presParOf" srcId="{8DB8677A-2B46-45DF-A4EE-8FDFC792A3F6}" destId="{0391CD78-666B-418E-B341-A17D6FB1380B}" srcOrd="1" destOrd="0" presId="urn:microsoft.com/office/officeart/2005/8/layout/lProcess2"/>
    <dgm:cxn modelId="{154B9543-57E5-4CCB-B5ED-30CF236D89FE}" type="presParOf" srcId="{8DB8677A-2B46-45DF-A4EE-8FDFC792A3F6}" destId="{08CA71ED-B568-49B2-A865-9EED999E9A8B}" srcOrd="2" destOrd="0" presId="urn:microsoft.com/office/officeart/2005/8/layout/lProcess2"/>
    <dgm:cxn modelId="{26AAF66A-FD2B-40B6-8D85-90202A359403}" type="presParOf" srcId="{08CA71ED-B568-49B2-A865-9EED999E9A8B}" destId="{B3426745-F317-45D8-8B1E-87A283F4B598}" srcOrd="0" destOrd="0" presId="urn:microsoft.com/office/officeart/2005/8/layout/lProcess2"/>
    <dgm:cxn modelId="{2E97D1AB-A08C-45FB-BCE0-9A959A926875}" type="presParOf" srcId="{B3426745-F317-45D8-8B1E-87A283F4B598}" destId="{F6711C4A-764D-4969-942F-D0241C9809DC}" srcOrd="0" destOrd="0" presId="urn:microsoft.com/office/officeart/2005/8/layout/lProcess2"/>
    <dgm:cxn modelId="{67717C99-DCA0-4989-B534-A7A18C00FE40}" type="presParOf" srcId="{B3426745-F317-45D8-8B1E-87A283F4B598}" destId="{89F7343D-4783-4B00-9C74-912186222483}" srcOrd="1" destOrd="0" presId="urn:microsoft.com/office/officeart/2005/8/layout/lProcess2"/>
    <dgm:cxn modelId="{0CC5750C-95F9-42E8-AFBC-FE30E796CC61}" type="presParOf" srcId="{B3426745-F317-45D8-8B1E-87A283F4B598}" destId="{8F58E681-7917-46C4-BC58-0A9C2099EEDD}" srcOrd="2" destOrd="0" presId="urn:microsoft.com/office/officeart/2005/8/layout/lProcess2"/>
    <dgm:cxn modelId="{F41A7BCC-8C38-4707-8EB6-9E45BFE91426}" type="presParOf" srcId="{65381D0C-B387-4328-A4A9-D6043C0A972B}" destId="{3AAC9EBD-E2B7-4B31-88B5-997680EE53B4}" srcOrd="7" destOrd="0" presId="urn:microsoft.com/office/officeart/2005/8/layout/lProcess2"/>
    <dgm:cxn modelId="{26A4E9F3-5630-4929-9425-F40C350153BF}" type="presParOf" srcId="{65381D0C-B387-4328-A4A9-D6043C0A972B}" destId="{7A49BA27-9764-4AE5-B916-FAFFADECA87D}" srcOrd="8" destOrd="0" presId="urn:microsoft.com/office/officeart/2005/8/layout/lProcess2"/>
    <dgm:cxn modelId="{A1C44235-9AD0-4A59-B229-C1ED7057DA47}" type="presParOf" srcId="{7A49BA27-9764-4AE5-B916-FAFFADECA87D}" destId="{703ADDC0-3E9F-4EBD-A17A-B4FCDE63F749}" srcOrd="0" destOrd="0" presId="urn:microsoft.com/office/officeart/2005/8/layout/lProcess2"/>
    <dgm:cxn modelId="{6EEABA2E-9992-408B-80A5-2A7CB55DA357}" type="presParOf" srcId="{7A49BA27-9764-4AE5-B916-FAFFADECA87D}" destId="{421649C7-E19A-47D9-A327-EFFCBFC670F1}" srcOrd="1" destOrd="0" presId="urn:microsoft.com/office/officeart/2005/8/layout/lProcess2"/>
    <dgm:cxn modelId="{DDDF3A47-DF9C-4627-BBD9-44B415D7AFAF}" type="presParOf" srcId="{7A49BA27-9764-4AE5-B916-FAFFADECA87D}" destId="{C341194A-D762-4516-8C61-1B4C4502709B}" srcOrd="2" destOrd="0" presId="urn:microsoft.com/office/officeart/2005/8/layout/lProcess2"/>
    <dgm:cxn modelId="{08FA49C8-0111-4E20-AF94-0C828AB105AD}" type="presParOf" srcId="{C341194A-D762-4516-8C61-1B4C4502709B}" destId="{B3DA8DD5-132A-4AAB-89F3-4F4FB03B6104}" srcOrd="0" destOrd="0" presId="urn:microsoft.com/office/officeart/2005/8/layout/lProcess2"/>
    <dgm:cxn modelId="{D601750B-8015-4547-849D-0C510FDB2AB9}" type="presParOf" srcId="{B3DA8DD5-132A-4AAB-89F3-4F4FB03B6104}" destId="{703BD1AE-4C5D-43D2-ADEA-708D0D71A866}" srcOrd="0" destOrd="0" presId="urn:microsoft.com/office/officeart/2005/8/layout/lProcess2"/>
    <dgm:cxn modelId="{03E90D3A-D07E-4E7A-B2B1-973B86BA2641}" type="presParOf" srcId="{B3DA8DD5-132A-4AAB-89F3-4F4FB03B6104}" destId="{7796B3DE-2AF2-46BA-B761-096D67FB8BEC}" srcOrd="1" destOrd="0" presId="urn:microsoft.com/office/officeart/2005/8/layout/lProcess2"/>
    <dgm:cxn modelId="{8FCBB92F-9CAF-44E4-9297-A7F2E249EF16}" type="presParOf" srcId="{B3DA8DD5-132A-4AAB-89F3-4F4FB03B6104}" destId="{56C5187C-9B2E-4981-A5F4-A4B88610F6D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7F1082-90D1-470F-8800-C452FD7DE18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nl-BE"/>
        </a:p>
      </dgm:t>
    </dgm:pt>
    <dgm:pt modelId="{E23D8C5B-1146-429C-8163-DB0B9A5FB6F9}">
      <dgm:prSet phldrT="[Tekst]"/>
      <dgm:spPr/>
      <dgm:t>
        <a:bodyPr/>
        <a:lstStyle/>
        <a:p>
          <a:r>
            <a:rPr lang="nl-BE" dirty="0"/>
            <a:t>Uitverkiezing = voorkennis?</a:t>
          </a:r>
        </a:p>
      </dgm:t>
    </dgm:pt>
    <dgm:pt modelId="{3A82B4AA-6B66-47E1-A144-A8E34374D31C}" type="parTrans" cxnId="{5149940A-F03F-42D7-8437-538C746AED7F}">
      <dgm:prSet/>
      <dgm:spPr/>
      <dgm:t>
        <a:bodyPr/>
        <a:lstStyle/>
        <a:p>
          <a:endParaRPr lang="nl-BE"/>
        </a:p>
      </dgm:t>
    </dgm:pt>
    <dgm:pt modelId="{920ECC3C-19DE-48FF-A8D1-2B64CBD2B7DC}" type="sibTrans" cxnId="{5149940A-F03F-42D7-8437-538C746AED7F}">
      <dgm:prSet/>
      <dgm:spPr/>
      <dgm:t>
        <a:bodyPr/>
        <a:lstStyle/>
        <a:p>
          <a:endParaRPr lang="nl-BE"/>
        </a:p>
      </dgm:t>
    </dgm:pt>
    <dgm:pt modelId="{E650BC33-EEBD-4871-B497-78F681E91BFA}">
      <dgm:prSet phldrT="[Tekst]"/>
      <dgm:spPr/>
      <dgm:t>
        <a:bodyPr/>
        <a:lstStyle/>
        <a:p>
          <a:r>
            <a:rPr lang="nl-BE" dirty="0"/>
            <a:t>Want hen die Hij tevoren heeft </a:t>
          </a:r>
          <a:r>
            <a:rPr lang="nl-BE" i="1" dirty="0"/>
            <a:t>gekend</a:t>
          </a:r>
          <a:r>
            <a:rPr lang="nl-BE" dirty="0"/>
            <a:t>, heeft Hij ook tevoren </a:t>
          </a:r>
          <a:r>
            <a:rPr lang="nl-BE" i="1" dirty="0"/>
            <a:t>bestemd</a:t>
          </a:r>
          <a:r>
            <a:rPr lang="nl-BE" dirty="0"/>
            <a:t> om aan het beeld van zijn Zoon gelijkvormig te zijn (Rm8:29a).</a:t>
          </a:r>
        </a:p>
      </dgm:t>
    </dgm:pt>
    <dgm:pt modelId="{90C2DB82-5D42-4481-AF01-61593500E59E}" type="parTrans" cxnId="{6F08C5BF-7279-43BD-8A3D-3905E497C8C8}">
      <dgm:prSet/>
      <dgm:spPr/>
      <dgm:t>
        <a:bodyPr/>
        <a:lstStyle/>
        <a:p>
          <a:endParaRPr lang="nl-BE"/>
        </a:p>
      </dgm:t>
    </dgm:pt>
    <dgm:pt modelId="{16993951-59DD-4FA0-A6EF-ACE5EE371105}" type="sibTrans" cxnId="{6F08C5BF-7279-43BD-8A3D-3905E497C8C8}">
      <dgm:prSet/>
      <dgm:spPr/>
      <dgm:t>
        <a:bodyPr/>
        <a:lstStyle/>
        <a:p>
          <a:endParaRPr lang="nl-BE"/>
        </a:p>
      </dgm:t>
    </dgm:pt>
    <dgm:pt modelId="{E66FD30C-9536-43FE-A2AA-0BDBD0A53A29}">
      <dgm:prSet phldrT="[Tekst]"/>
      <dgm:spPr/>
      <dgm:t>
        <a:bodyPr/>
        <a:lstStyle/>
        <a:p>
          <a:r>
            <a:rPr lang="nl-BE" dirty="0"/>
            <a:t>Nadelen</a:t>
          </a:r>
        </a:p>
      </dgm:t>
    </dgm:pt>
    <dgm:pt modelId="{134FE5E3-650E-42C7-ACA3-F0011B073BA7}" type="parTrans" cxnId="{B16C5F9A-382C-45F8-B3FD-BB69D608E53A}">
      <dgm:prSet/>
      <dgm:spPr/>
      <dgm:t>
        <a:bodyPr/>
        <a:lstStyle/>
        <a:p>
          <a:endParaRPr lang="nl-BE"/>
        </a:p>
      </dgm:t>
    </dgm:pt>
    <dgm:pt modelId="{677AB345-C45C-4C34-A203-919400FE6B6D}" type="sibTrans" cxnId="{B16C5F9A-382C-45F8-B3FD-BB69D608E53A}">
      <dgm:prSet/>
      <dgm:spPr/>
      <dgm:t>
        <a:bodyPr/>
        <a:lstStyle/>
        <a:p>
          <a:endParaRPr lang="nl-BE"/>
        </a:p>
      </dgm:t>
    </dgm:pt>
    <dgm:pt modelId="{18258E9C-7DC7-4ED6-9285-994200350FF2}">
      <dgm:prSet phldrT="[Tekst]"/>
      <dgm:spPr/>
      <dgm:t>
        <a:bodyPr/>
        <a:lstStyle/>
        <a:p>
          <a:r>
            <a:rPr lang="nl-BE"/>
            <a:t>‘Kennis’ onderscheiden van uitverkiezing.</a:t>
          </a:r>
          <a:endParaRPr lang="nl-BE" dirty="0"/>
        </a:p>
      </dgm:t>
    </dgm:pt>
    <dgm:pt modelId="{19F64DD8-657A-49ED-825F-7465B1EAE5D0}" type="parTrans" cxnId="{FF256BD4-C343-4CD4-973E-CD152AE2947E}">
      <dgm:prSet/>
      <dgm:spPr/>
      <dgm:t>
        <a:bodyPr/>
        <a:lstStyle/>
        <a:p>
          <a:endParaRPr lang="nl-BE"/>
        </a:p>
      </dgm:t>
    </dgm:pt>
    <dgm:pt modelId="{C3E2404E-7336-4D93-8275-B03B4B64F9A2}" type="sibTrans" cxnId="{FF256BD4-C343-4CD4-973E-CD152AE2947E}">
      <dgm:prSet/>
      <dgm:spPr/>
      <dgm:t>
        <a:bodyPr/>
        <a:lstStyle/>
        <a:p>
          <a:endParaRPr lang="nl-BE"/>
        </a:p>
      </dgm:t>
    </dgm:pt>
    <dgm:pt modelId="{B045BF5C-2265-4275-A703-75BA28E1E7B0}">
      <dgm:prSet phldrT="[Tekst]"/>
      <dgm:spPr/>
      <dgm:t>
        <a:bodyPr/>
        <a:lstStyle/>
        <a:p>
          <a:r>
            <a:rPr lang="nl-BE" dirty="0"/>
            <a:t>Kennis = relationeel ‘kennen’.</a:t>
          </a:r>
        </a:p>
      </dgm:t>
    </dgm:pt>
    <dgm:pt modelId="{78626D54-7A49-4EE9-809D-0F8F4321FBE7}" type="parTrans" cxnId="{C43BF62E-D7B1-4F32-A431-7FAF4ADD263A}">
      <dgm:prSet/>
      <dgm:spPr/>
      <dgm:t>
        <a:bodyPr/>
        <a:lstStyle/>
        <a:p>
          <a:endParaRPr lang="nl-BE"/>
        </a:p>
      </dgm:t>
    </dgm:pt>
    <dgm:pt modelId="{78684DC0-62F4-4F50-8654-1F5474AE3CB4}" type="sibTrans" cxnId="{C43BF62E-D7B1-4F32-A431-7FAF4ADD263A}">
      <dgm:prSet/>
      <dgm:spPr/>
      <dgm:t>
        <a:bodyPr/>
        <a:lstStyle/>
        <a:p>
          <a:endParaRPr lang="nl-BE"/>
        </a:p>
      </dgm:t>
    </dgm:pt>
    <dgm:pt modelId="{09CA10BF-CFA3-4FE2-8450-1C5F534D6BE0}">
      <dgm:prSet phldrT="[Tekst]"/>
      <dgm:spPr/>
      <dgm:t>
        <a:bodyPr/>
        <a:lstStyle/>
        <a:p>
          <a:r>
            <a:rPr lang="nl-BE" i="1" dirty="0"/>
            <a:t>Uitverkorenen</a:t>
          </a:r>
          <a:r>
            <a:rPr lang="nl-BE" dirty="0"/>
            <a:t> naar de </a:t>
          </a:r>
          <a:r>
            <a:rPr lang="nl-BE" i="1" dirty="0"/>
            <a:t>voorkennis</a:t>
          </a:r>
          <a:r>
            <a:rPr lang="nl-BE" dirty="0"/>
            <a:t> van God de Vader (1Pt1:2a).</a:t>
          </a:r>
        </a:p>
      </dgm:t>
    </dgm:pt>
    <dgm:pt modelId="{EFAC461D-B24C-4526-A5C8-9479F4F7EE7C}" type="parTrans" cxnId="{7D82B2E3-A8BC-4D1F-9E5F-CA231008D92C}">
      <dgm:prSet/>
      <dgm:spPr/>
      <dgm:t>
        <a:bodyPr/>
        <a:lstStyle/>
        <a:p>
          <a:endParaRPr lang="nl-BE"/>
        </a:p>
      </dgm:t>
    </dgm:pt>
    <dgm:pt modelId="{20122134-40B0-4BE6-8CDD-DB8D78111A87}" type="sibTrans" cxnId="{7D82B2E3-A8BC-4D1F-9E5F-CA231008D92C}">
      <dgm:prSet/>
      <dgm:spPr/>
      <dgm:t>
        <a:bodyPr/>
        <a:lstStyle/>
        <a:p>
          <a:endParaRPr lang="nl-BE"/>
        </a:p>
      </dgm:t>
    </dgm:pt>
    <dgm:pt modelId="{DC08BA2E-7AE3-462D-B1AF-F3CD4A225BBF}" type="pres">
      <dgm:prSet presAssocID="{0A7F1082-90D1-470F-8800-C452FD7DE185}" presName="linear" presStyleCnt="0">
        <dgm:presLayoutVars>
          <dgm:dir/>
          <dgm:animLvl val="lvl"/>
          <dgm:resizeHandles val="exact"/>
        </dgm:presLayoutVars>
      </dgm:prSet>
      <dgm:spPr/>
    </dgm:pt>
    <dgm:pt modelId="{24ED2F02-B580-46C4-A101-753F0282648A}" type="pres">
      <dgm:prSet presAssocID="{E23D8C5B-1146-429C-8163-DB0B9A5FB6F9}" presName="parentLin" presStyleCnt="0"/>
      <dgm:spPr/>
    </dgm:pt>
    <dgm:pt modelId="{3C49D8B9-1593-4ABD-98EB-526435CCC366}" type="pres">
      <dgm:prSet presAssocID="{E23D8C5B-1146-429C-8163-DB0B9A5FB6F9}" presName="parentLeftMargin" presStyleLbl="node1" presStyleIdx="0" presStyleCnt="2"/>
      <dgm:spPr/>
    </dgm:pt>
    <dgm:pt modelId="{5EF6CC3E-0E03-4C41-8396-7C1D9B99C1D0}" type="pres">
      <dgm:prSet presAssocID="{E23D8C5B-1146-429C-8163-DB0B9A5FB6F9}" presName="parentText" presStyleLbl="node1" presStyleIdx="0" presStyleCnt="2">
        <dgm:presLayoutVars>
          <dgm:chMax val="0"/>
          <dgm:bulletEnabled val="1"/>
        </dgm:presLayoutVars>
      </dgm:prSet>
      <dgm:spPr/>
    </dgm:pt>
    <dgm:pt modelId="{35109DCE-70C0-423D-A68A-A45ACB441212}" type="pres">
      <dgm:prSet presAssocID="{E23D8C5B-1146-429C-8163-DB0B9A5FB6F9}" presName="negativeSpace" presStyleCnt="0"/>
      <dgm:spPr/>
    </dgm:pt>
    <dgm:pt modelId="{041930A4-35D2-4795-9163-29FFBFA6A86F}" type="pres">
      <dgm:prSet presAssocID="{E23D8C5B-1146-429C-8163-DB0B9A5FB6F9}" presName="childText" presStyleLbl="conFgAcc1" presStyleIdx="0" presStyleCnt="2">
        <dgm:presLayoutVars>
          <dgm:bulletEnabled val="1"/>
        </dgm:presLayoutVars>
      </dgm:prSet>
      <dgm:spPr/>
    </dgm:pt>
    <dgm:pt modelId="{6843243E-2B17-4F89-8263-FB2A5F27F770}" type="pres">
      <dgm:prSet presAssocID="{920ECC3C-19DE-48FF-A8D1-2B64CBD2B7DC}" presName="spaceBetweenRectangles" presStyleCnt="0"/>
      <dgm:spPr/>
    </dgm:pt>
    <dgm:pt modelId="{1C2F106A-B44A-464C-900B-6265DD139259}" type="pres">
      <dgm:prSet presAssocID="{E66FD30C-9536-43FE-A2AA-0BDBD0A53A29}" presName="parentLin" presStyleCnt="0"/>
      <dgm:spPr/>
    </dgm:pt>
    <dgm:pt modelId="{001122A1-0C36-4189-BACD-AF76A6CA739B}" type="pres">
      <dgm:prSet presAssocID="{E66FD30C-9536-43FE-A2AA-0BDBD0A53A29}" presName="parentLeftMargin" presStyleLbl="node1" presStyleIdx="0" presStyleCnt="2"/>
      <dgm:spPr/>
    </dgm:pt>
    <dgm:pt modelId="{BC1B1ADC-B7BE-4419-9E00-FCBEA94F5DD8}" type="pres">
      <dgm:prSet presAssocID="{E66FD30C-9536-43FE-A2AA-0BDBD0A53A29}" presName="parentText" presStyleLbl="node1" presStyleIdx="1" presStyleCnt="2">
        <dgm:presLayoutVars>
          <dgm:chMax val="0"/>
          <dgm:bulletEnabled val="1"/>
        </dgm:presLayoutVars>
      </dgm:prSet>
      <dgm:spPr/>
    </dgm:pt>
    <dgm:pt modelId="{ED808B1B-675E-4DB7-AA14-D2409B261980}" type="pres">
      <dgm:prSet presAssocID="{E66FD30C-9536-43FE-A2AA-0BDBD0A53A29}" presName="negativeSpace" presStyleCnt="0"/>
      <dgm:spPr/>
    </dgm:pt>
    <dgm:pt modelId="{FDAA7801-8225-4363-AA01-54C774B52AA4}" type="pres">
      <dgm:prSet presAssocID="{E66FD30C-9536-43FE-A2AA-0BDBD0A53A29}" presName="childText" presStyleLbl="conFgAcc1" presStyleIdx="1" presStyleCnt="2">
        <dgm:presLayoutVars>
          <dgm:bulletEnabled val="1"/>
        </dgm:presLayoutVars>
      </dgm:prSet>
      <dgm:spPr/>
    </dgm:pt>
  </dgm:ptLst>
  <dgm:cxnLst>
    <dgm:cxn modelId="{5149940A-F03F-42D7-8437-538C746AED7F}" srcId="{0A7F1082-90D1-470F-8800-C452FD7DE185}" destId="{E23D8C5B-1146-429C-8163-DB0B9A5FB6F9}" srcOrd="0" destOrd="0" parTransId="{3A82B4AA-6B66-47E1-A144-A8E34374D31C}" sibTransId="{920ECC3C-19DE-48FF-A8D1-2B64CBD2B7DC}"/>
    <dgm:cxn modelId="{ED223F10-B654-409C-8AD2-FC07D5071EE2}" type="presOf" srcId="{E650BC33-EEBD-4871-B497-78F681E91BFA}" destId="{041930A4-35D2-4795-9163-29FFBFA6A86F}" srcOrd="0" destOrd="0" presId="urn:microsoft.com/office/officeart/2005/8/layout/list1"/>
    <dgm:cxn modelId="{2D6B7B1B-B108-4D17-A566-629267183821}" type="presOf" srcId="{09CA10BF-CFA3-4FE2-8450-1C5F534D6BE0}" destId="{041930A4-35D2-4795-9163-29FFBFA6A86F}" srcOrd="0" destOrd="1" presId="urn:microsoft.com/office/officeart/2005/8/layout/list1"/>
    <dgm:cxn modelId="{C43BF62E-D7B1-4F32-A431-7FAF4ADD263A}" srcId="{E66FD30C-9536-43FE-A2AA-0BDBD0A53A29}" destId="{B045BF5C-2265-4275-A703-75BA28E1E7B0}" srcOrd="1" destOrd="0" parTransId="{78626D54-7A49-4EE9-809D-0F8F4321FBE7}" sibTransId="{78684DC0-62F4-4F50-8654-1F5474AE3CB4}"/>
    <dgm:cxn modelId="{F6D4CA43-B2EB-43B3-B984-ED8381F9CCEE}" type="presOf" srcId="{E66FD30C-9536-43FE-A2AA-0BDBD0A53A29}" destId="{BC1B1ADC-B7BE-4419-9E00-FCBEA94F5DD8}" srcOrd="1" destOrd="0" presId="urn:microsoft.com/office/officeart/2005/8/layout/list1"/>
    <dgm:cxn modelId="{06398987-BBCF-4494-B277-3D584B14DDA8}" type="presOf" srcId="{E23D8C5B-1146-429C-8163-DB0B9A5FB6F9}" destId="{5EF6CC3E-0E03-4C41-8396-7C1D9B99C1D0}" srcOrd="1" destOrd="0" presId="urn:microsoft.com/office/officeart/2005/8/layout/list1"/>
    <dgm:cxn modelId="{B16C5F9A-382C-45F8-B3FD-BB69D608E53A}" srcId="{0A7F1082-90D1-470F-8800-C452FD7DE185}" destId="{E66FD30C-9536-43FE-A2AA-0BDBD0A53A29}" srcOrd="1" destOrd="0" parTransId="{134FE5E3-650E-42C7-ACA3-F0011B073BA7}" sibTransId="{677AB345-C45C-4C34-A203-919400FE6B6D}"/>
    <dgm:cxn modelId="{38B47CB2-7C3A-4C24-9686-DF21CC48D1EE}" type="presOf" srcId="{B045BF5C-2265-4275-A703-75BA28E1E7B0}" destId="{FDAA7801-8225-4363-AA01-54C774B52AA4}" srcOrd="0" destOrd="1" presId="urn:microsoft.com/office/officeart/2005/8/layout/list1"/>
    <dgm:cxn modelId="{91D24FB7-AD84-4260-8620-DF97B588D26D}" type="presOf" srcId="{18258E9C-7DC7-4ED6-9285-994200350FF2}" destId="{FDAA7801-8225-4363-AA01-54C774B52AA4}" srcOrd="0" destOrd="0" presId="urn:microsoft.com/office/officeart/2005/8/layout/list1"/>
    <dgm:cxn modelId="{6F08C5BF-7279-43BD-8A3D-3905E497C8C8}" srcId="{E23D8C5B-1146-429C-8163-DB0B9A5FB6F9}" destId="{E650BC33-EEBD-4871-B497-78F681E91BFA}" srcOrd="0" destOrd="0" parTransId="{90C2DB82-5D42-4481-AF01-61593500E59E}" sibTransId="{16993951-59DD-4FA0-A6EF-ACE5EE371105}"/>
    <dgm:cxn modelId="{165DACC3-B364-4046-A29A-8242C86B6487}" type="presOf" srcId="{E23D8C5B-1146-429C-8163-DB0B9A5FB6F9}" destId="{3C49D8B9-1593-4ABD-98EB-526435CCC366}" srcOrd="0" destOrd="0" presId="urn:microsoft.com/office/officeart/2005/8/layout/list1"/>
    <dgm:cxn modelId="{FF256BD4-C343-4CD4-973E-CD152AE2947E}" srcId="{E66FD30C-9536-43FE-A2AA-0BDBD0A53A29}" destId="{18258E9C-7DC7-4ED6-9285-994200350FF2}" srcOrd="0" destOrd="0" parTransId="{19F64DD8-657A-49ED-825F-7465B1EAE5D0}" sibTransId="{C3E2404E-7336-4D93-8275-B03B4B64F9A2}"/>
    <dgm:cxn modelId="{342DCCD9-BF11-4603-AC42-7E9D1FDC14BF}" type="presOf" srcId="{0A7F1082-90D1-470F-8800-C452FD7DE185}" destId="{DC08BA2E-7AE3-462D-B1AF-F3CD4A225BBF}" srcOrd="0" destOrd="0" presId="urn:microsoft.com/office/officeart/2005/8/layout/list1"/>
    <dgm:cxn modelId="{7D82B2E3-A8BC-4D1F-9E5F-CA231008D92C}" srcId="{E23D8C5B-1146-429C-8163-DB0B9A5FB6F9}" destId="{09CA10BF-CFA3-4FE2-8450-1C5F534D6BE0}" srcOrd="1" destOrd="0" parTransId="{EFAC461D-B24C-4526-A5C8-9479F4F7EE7C}" sibTransId="{20122134-40B0-4BE6-8CDD-DB8D78111A87}"/>
    <dgm:cxn modelId="{24934AEE-0460-4D91-B6F1-ECF24F170563}" type="presOf" srcId="{E66FD30C-9536-43FE-A2AA-0BDBD0A53A29}" destId="{001122A1-0C36-4189-BACD-AF76A6CA739B}" srcOrd="0" destOrd="0" presId="urn:microsoft.com/office/officeart/2005/8/layout/list1"/>
    <dgm:cxn modelId="{63E79F31-C5E4-424D-9B52-9DE01F08C0AB}" type="presParOf" srcId="{DC08BA2E-7AE3-462D-B1AF-F3CD4A225BBF}" destId="{24ED2F02-B580-46C4-A101-753F0282648A}" srcOrd="0" destOrd="0" presId="urn:microsoft.com/office/officeart/2005/8/layout/list1"/>
    <dgm:cxn modelId="{88753B6F-53A3-4A44-A712-B195311D2EC7}" type="presParOf" srcId="{24ED2F02-B580-46C4-A101-753F0282648A}" destId="{3C49D8B9-1593-4ABD-98EB-526435CCC366}" srcOrd="0" destOrd="0" presId="urn:microsoft.com/office/officeart/2005/8/layout/list1"/>
    <dgm:cxn modelId="{89CCE36F-BF93-4059-926E-28FCE912750F}" type="presParOf" srcId="{24ED2F02-B580-46C4-A101-753F0282648A}" destId="{5EF6CC3E-0E03-4C41-8396-7C1D9B99C1D0}" srcOrd="1" destOrd="0" presId="urn:microsoft.com/office/officeart/2005/8/layout/list1"/>
    <dgm:cxn modelId="{D9DF6234-CEED-4B1D-B89C-DC1EFA593ED2}" type="presParOf" srcId="{DC08BA2E-7AE3-462D-B1AF-F3CD4A225BBF}" destId="{35109DCE-70C0-423D-A68A-A45ACB441212}" srcOrd="1" destOrd="0" presId="urn:microsoft.com/office/officeart/2005/8/layout/list1"/>
    <dgm:cxn modelId="{D6779C45-99CF-4F15-8A85-D30D16AC4A96}" type="presParOf" srcId="{DC08BA2E-7AE3-462D-B1AF-F3CD4A225BBF}" destId="{041930A4-35D2-4795-9163-29FFBFA6A86F}" srcOrd="2" destOrd="0" presId="urn:microsoft.com/office/officeart/2005/8/layout/list1"/>
    <dgm:cxn modelId="{9391472C-1F1E-4737-A655-9E0BDECAA08E}" type="presParOf" srcId="{DC08BA2E-7AE3-462D-B1AF-F3CD4A225BBF}" destId="{6843243E-2B17-4F89-8263-FB2A5F27F770}" srcOrd="3" destOrd="0" presId="urn:microsoft.com/office/officeart/2005/8/layout/list1"/>
    <dgm:cxn modelId="{E0FA2487-6A63-42E0-9861-8724A1471E75}" type="presParOf" srcId="{DC08BA2E-7AE3-462D-B1AF-F3CD4A225BBF}" destId="{1C2F106A-B44A-464C-900B-6265DD139259}" srcOrd="4" destOrd="0" presId="urn:microsoft.com/office/officeart/2005/8/layout/list1"/>
    <dgm:cxn modelId="{2D333B8B-F550-4CA5-9C8F-CA82E82F26F5}" type="presParOf" srcId="{1C2F106A-B44A-464C-900B-6265DD139259}" destId="{001122A1-0C36-4189-BACD-AF76A6CA739B}" srcOrd="0" destOrd="0" presId="urn:microsoft.com/office/officeart/2005/8/layout/list1"/>
    <dgm:cxn modelId="{B0CE6343-FB03-4A65-98E9-60B11745F8F0}" type="presParOf" srcId="{1C2F106A-B44A-464C-900B-6265DD139259}" destId="{BC1B1ADC-B7BE-4419-9E00-FCBEA94F5DD8}" srcOrd="1" destOrd="0" presId="urn:microsoft.com/office/officeart/2005/8/layout/list1"/>
    <dgm:cxn modelId="{DA6ED685-9666-4789-8E53-7D4EF4F81C51}" type="presParOf" srcId="{DC08BA2E-7AE3-462D-B1AF-F3CD4A225BBF}" destId="{ED808B1B-675E-4DB7-AA14-D2409B261980}" srcOrd="5" destOrd="0" presId="urn:microsoft.com/office/officeart/2005/8/layout/list1"/>
    <dgm:cxn modelId="{F9829E16-F623-4853-A146-08F0C1D022E2}" type="presParOf" srcId="{DC08BA2E-7AE3-462D-B1AF-F3CD4A225BBF}" destId="{FDAA7801-8225-4363-AA01-54C774B52AA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7F1082-90D1-470F-8800-C452FD7DE18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nl-BE"/>
        </a:p>
      </dgm:t>
    </dgm:pt>
    <dgm:pt modelId="{E23D8C5B-1146-429C-8163-DB0B9A5FB6F9}">
      <dgm:prSet phldrT="[Tekst]"/>
      <dgm:spPr/>
      <dgm:t>
        <a:bodyPr/>
        <a:lstStyle/>
        <a:p>
          <a:r>
            <a:rPr lang="nl-BE" dirty="0"/>
            <a:t>Dubbele predestinatieleer?</a:t>
          </a:r>
        </a:p>
      </dgm:t>
    </dgm:pt>
    <dgm:pt modelId="{3A82B4AA-6B66-47E1-A144-A8E34374D31C}" type="parTrans" cxnId="{5149940A-F03F-42D7-8437-538C746AED7F}">
      <dgm:prSet/>
      <dgm:spPr/>
      <dgm:t>
        <a:bodyPr/>
        <a:lstStyle/>
        <a:p>
          <a:endParaRPr lang="nl-BE"/>
        </a:p>
      </dgm:t>
    </dgm:pt>
    <dgm:pt modelId="{920ECC3C-19DE-48FF-A8D1-2B64CBD2B7DC}" type="sibTrans" cxnId="{5149940A-F03F-42D7-8437-538C746AED7F}">
      <dgm:prSet/>
      <dgm:spPr/>
      <dgm:t>
        <a:bodyPr/>
        <a:lstStyle/>
        <a:p>
          <a:endParaRPr lang="nl-BE"/>
        </a:p>
      </dgm:t>
    </dgm:pt>
    <dgm:pt modelId="{E650BC33-EEBD-4871-B497-78F681E91BFA}">
      <dgm:prSet phldrT="[Tekst]"/>
      <dgm:spPr/>
      <dgm:t>
        <a:bodyPr/>
        <a:lstStyle/>
        <a:p>
          <a:r>
            <a:rPr lang="nl-BE" dirty="0"/>
            <a:t>De goddeloze valt door zijn </a:t>
          </a:r>
          <a:r>
            <a:rPr lang="nl-BE" i="1" dirty="0"/>
            <a:t>eigen</a:t>
          </a:r>
          <a:r>
            <a:rPr lang="nl-BE" dirty="0"/>
            <a:t> goddeloosheid (Sp11:5b).</a:t>
          </a:r>
        </a:p>
      </dgm:t>
    </dgm:pt>
    <dgm:pt modelId="{90C2DB82-5D42-4481-AF01-61593500E59E}" type="parTrans" cxnId="{6F08C5BF-7279-43BD-8A3D-3905E497C8C8}">
      <dgm:prSet/>
      <dgm:spPr/>
      <dgm:t>
        <a:bodyPr/>
        <a:lstStyle/>
        <a:p>
          <a:endParaRPr lang="nl-BE"/>
        </a:p>
      </dgm:t>
    </dgm:pt>
    <dgm:pt modelId="{16993951-59DD-4FA0-A6EF-ACE5EE371105}" type="sibTrans" cxnId="{6F08C5BF-7279-43BD-8A3D-3905E497C8C8}">
      <dgm:prSet/>
      <dgm:spPr/>
      <dgm:t>
        <a:bodyPr/>
        <a:lstStyle/>
        <a:p>
          <a:endParaRPr lang="nl-BE"/>
        </a:p>
      </dgm:t>
    </dgm:pt>
    <dgm:pt modelId="{E66FD30C-9536-43FE-A2AA-0BDBD0A53A29}">
      <dgm:prSet phldrT="[Tekst]"/>
      <dgm:spPr/>
      <dgm:t>
        <a:bodyPr/>
        <a:lstStyle/>
        <a:p>
          <a:r>
            <a:rPr lang="nl-BE" dirty="0"/>
            <a:t>Nadelen</a:t>
          </a:r>
        </a:p>
      </dgm:t>
    </dgm:pt>
    <dgm:pt modelId="{134FE5E3-650E-42C7-ACA3-F0011B073BA7}" type="parTrans" cxnId="{B16C5F9A-382C-45F8-B3FD-BB69D608E53A}">
      <dgm:prSet/>
      <dgm:spPr/>
      <dgm:t>
        <a:bodyPr/>
        <a:lstStyle/>
        <a:p>
          <a:endParaRPr lang="nl-BE"/>
        </a:p>
      </dgm:t>
    </dgm:pt>
    <dgm:pt modelId="{677AB345-C45C-4C34-A203-919400FE6B6D}" type="sibTrans" cxnId="{B16C5F9A-382C-45F8-B3FD-BB69D608E53A}">
      <dgm:prSet/>
      <dgm:spPr/>
      <dgm:t>
        <a:bodyPr/>
        <a:lstStyle/>
        <a:p>
          <a:endParaRPr lang="nl-BE"/>
        </a:p>
      </dgm:t>
    </dgm:pt>
    <dgm:pt modelId="{18258E9C-7DC7-4ED6-9285-994200350FF2}">
      <dgm:prSet phldrT="[Tekst]"/>
      <dgm:spPr/>
      <dgm:t>
        <a:bodyPr/>
        <a:lstStyle/>
        <a:p>
          <a:r>
            <a:rPr lang="nl-BE"/>
            <a:t>God nergens verbonden met keuze tot verwerping.</a:t>
          </a:r>
          <a:endParaRPr lang="nl-BE" dirty="0"/>
        </a:p>
      </dgm:t>
    </dgm:pt>
    <dgm:pt modelId="{19F64DD8-657A-49ED-825F-7465B1EAE5D0}" type="parTrans" cxnId="{FF256BD4-C343-4CD4-973E-CD152AE2947E}">
      <dgm:prSet/>
      <dgm:spPr/>
      <dgm:t>
        <a:bodyPr/>
        <a:lstStyle/>
        <a:p>
          <a:endParaRPr lang="nl-BE"/>
        </a:p>
      </dgm:t>
    </dgm:pt>
    <dgm:pt modelId="{C3E2404E-7336-4D93-8275-B03B4B64F9A2}" type="sibTrans" cxnId="{FF256BD4-C343-4CD4-973E-CD152AE2947E}">
      <dgm:prSet/>
      <dgm:spPr/>
      <dgm:t>
        <a:bodyPr/>
        <a:lstStyle/>
        <a:p>
          <a:endParaRPr lang="nl-BE"/>
        </a:p>
      </dgm:t>
    </dgm:pt>
    <dgm:pt modelId="{011A4126-6ABD-429D-B198-ABD3E9CD9ADC}">
      <dgm:prSet/>
      <dgm:spPr/>
      <dgm:t>
        <a:bodyPr/>
        <a:lstStyle/>
        <a:p>
          <a:r>
            <a:rPr lang="nl-BE" dirty="0"/>
            <a:t>Is het niet zo dat God, omdat Hij zijn toorn wilde bewijzen en zijn macht bekendmaken, met veel geduld de voorwerpen van zijn toorn, voor het verderf gereedgemaakt, verdragen heeft? En dat met het doel om de rijkdom van zijn heerlijkheid bekend te maken over de voorwerpen van zijn ontferming, </a:t>
          </a:r>
          <a:r>
            <a:rPr lang="nl-BE" i="1" dirty="0"/>
            <a:t>die Hij</a:t>
          </a:r>
          <a:r>
            <a:rPr lang="nl-BE" dirty="0"/>
            <a:t> van tevoren bereid heeft tot heerlijkheid? (Rm9:22).</a:t>
          </a:r>
        </a:p>
      </dgm:t>
    </dgm:pt>
    <dgm:pt modelId="{7E03EEF6-E0B6-46CC-92CA-7A10B5387B25}" type="parTrans" cxnId="{D4DA617C-FDB8-4047-9D14-FA5C23F61EEF}">
      <dgm:prSet/>
      <dgm:spPr/>
      <dgm:t>
        <a:bodyPr/>
        <a:lstStyle/>
        <a:p>
          <a:endParaRPr lang="nl-BE"/>
        </a:p>
      </dgm:t>
    </dgm:pt>
    <dgm:pt modelId="{02DA3A76-43AE-474A-BC42-AF24C4CC2A2C}" type="sibTrans" cxnId="{D4DA617C-FDB8-4047-9D14-FA5C23F61EEF}">
      <dgm:prSet/>
      <dgm:spPr/>
      <dgm:t>
        <a:bodyPr/>
        <a:lstStyle/>
        <a:p>
          <a:endParaRPr lang="nl-BE"/>
        </a:p>
      </dgm:t>
    </dgm:pt>
    <dgm:pt modelId="{8695C6E4-F32F-4B06-B9C6-D740AC1DFC2A}">
      <dgm:prSet/>
      <dgm:spPr/>
      <dgm:t>
        <a:bodyPr/>
        <a:lstStyle/>
        <a:p>
          <a:r>
            <a:rPr lang="nl-BE"/>
            <a:t>Verwerping van eeuwigheid en boek van de dood ontbreken.</a:t>
          </a:r>
          <a:endParaRPr lang="nl-BE" dirty="0"/>
        </a:p>
      </dgm:t>
    </dgm:pt>
    <dgm:pt modelId="{62FCB8B1-4410-4F83-A6C8-8E5C272B6CFD}" type="parTrans" cxnId="{70902449-96F7-480E-B956-30304F782CE6}">
      <dgm:prSet/>
      <dgm:spPr/>
      <dgm:t>
        <a:bodyPr/>
        <a:lstStyle/>
        <a:p>
          <a:endParaRPr lang="nl-BE"/>
        </a:p>
      </dgm:t>
    </dgm:pt>
    <dgm:pt modelId="{12590687-0B63-4E68-8625-00D0E3BF650B}" type="sibTrans" cxnId="{70902449-96F7-480E-B956-30304F782CE6}">
      <dgm:prSet/>
      <dgm:spPr/>
      <dgm:t>
        <a:bodyPr/>
        <a:lstStyle/>
        <a:p>
          <a:endParaRPr lang="nl-BE"/>
        </a:p>
      </dgm:t>
    </dgm:pt>
    <dgm:pt modelId="{DC08BA2E-7AE3-462D-B1AF-F3CD4A225BBF}" type="pres">
      <dgm:prSet presAssocID="{0A7F1082-90D1-470F-8800-C452FD7DE185}" presName="linear" presStyleCnt="0">
        <dgm:presLayoutVars>
          <dgm:dir/>
          <dgm:animLvl val="lvl"/>
          <dgm:resizeHandles val="exact"/>
        </dgm:presLayoutVars>
      </dgm:prSet>
      <dgm:spPr/>
    </dgm:pt>
    <dgm:pt modelId="{24ED2F02-B580-46C4-A101-753F0282648A}" type="pres">
      <dgm:prSet presAssocID="{E23D8C5B-1146-429C-8163-DB0B9A5FB6F9}" presName="parentLin" presStyleCnt="0"/>
      <dgm:spPr/>
    </dgm:pt>
    <dgm:pt modelId="{3C49D8B9-1593-4ABD-98EB-526435CCC366}" type="pres">
      <dgm:prSet presAssocID="{E23D8C5B-1146-429C-8163-DB0B9A5FB6F9}" presName="parentLeftMargin" presStyleLbl="node1" presStyleIdx="0" presStyleCnt="2"/>
      <dgm:spPr/>
    </dgm:pt>
    <dgm:pt modelId="{5EF6CC3E-0E03-4C41-8396-7C1D9B99C1D0}" type="pres">
      <dgm:prSet presAssocID="{E23D8C5B-1146-429C-8163-DB0B9A5FB6F9}" presName="parentText" presStyleLbl="node1" presStyleIdx="0" presStyleCnt="2">
        <dgm:presLayoutVars>
          <dgm:chMax val="0"/>
          <dgm:bulletEnabled val="1"/>
        </dgm:presLayoutVars>
      </dgm:prSet>
      <dgm:spPr/>
    </dgm:pt>
    <dgm:pt modelId="{35109DCE-70C0-423D-A68A-A45ACB441212}" type="pres">
      <dgm:prSet presAssocID="{E23D8C5B-1146-429C-8163-DB0B9A5FB6F9}" presName="negativeSpace" presStyleCnt="0"/>
      <dgm:spPr/>
    </dgm:pt>
    <dgm:pt modelId="{041930A4-35D2-4795-9163-29FFBFA6A86F}" type="pres">
      <dgm:prSet presAssocID="{E23D8C5B-1146-429C-8163-DB0B9A5FB6F9}" presName="childText" presStyleLbl="conFgAcc1" presStyleIdx="0" presStyleCnt="2">
        <dgm:presLayoutVars>
          <dgm:bulletEnabled val="1"/>
        </dgm:presLayoutVars>
      </dgm:prSet>
      <dgm:spPr/>
    </dgm:pt>
    <dgm:pt modelId="{6843243E-2B17-4F89-8263-FB2A5F27F770}" type="pres">
      <dgm:prSet presAssocID="{920ECC3C-19DE-48FF-A8D1-2B64CBD2B7DC}" presName="spaceBetweenRectangles" presStyleCnt="0"/>
      <dgm:spPr/>
    </dgm:pt>
    <dgm:pt modelId="{1C2F106A-B44A-464C-900B-6265DD139259}" type="pres">
      <dgm:prSet presAssocID="{E66FD30C-9536-43FE-A2AA-0BDBD0A53A29}" presName="parentLin" presStyleCnt="0"/>
      <dgm:spPr/>
    </dgm:pt>
    <dgm:pt modelId="{001122A1-0C36-4189-BACD-AF76A6CA739B}" type="pres">
      <dgm:prSet presAssocID="{E66FD30C-9536-43FE-A2AA-0BDBD0A53A29}" presName="parentLeftMargin" presStyleLbl="node1" presStyleIdx="0" presStyleCnt="2"/>
      <dgm:spPr/>
    </dgm:pt>
    <dgm:pt modelId="{BC1B1ADC-B7BE-4419-9E00-FCBEA94F5DD8}" type="pres">
      <dgm:prSet presAssocID="{E66FD30C-9536-43FE-A2AA-0BDBD0A53A29}" presName="parentText" presStyleLbl="node1" presStyleIdx="1" presStyleCnt="2">
        <dgm:presLayoutVars>
          <dgm:chMax val="0"/>
          <dgm:bulletEnabled val="1"/>
        </dgm:presLayoutVars>
      </dgm:prSet>
      <dgm:spPr/>
    </dgm:pt>
    <dgm:pt modelId="{ED808B1B-675E-4DB7-AA14-D2409B261980}" type="pres">
      <dgm:prSet presAssocID="{E66FD30C-9536-43FE-A2AA-0BDBD0A53A29}" presName="negativeSpace" presStyleCnt="0"/>
      <dgm:spPr/>
    </dgm:pt>
    <dgm:pt modelId="{FDAA7801-8225-4363-AA01-54C774B52AA4}" type="pres">
      <dgm:prSet presAssocID="{E66FD30C-9536-43FE-A2AA-0BDBD0A53A29}" presName="childText" presStyleLbl="conFgAcc1" presStyleIdx="1" presStyleCnt="2">
        <dgm:presLayoutVars>
          <dgm:bulletEnabled val="1"/>
        </dgm:presLayoutVars>
      </dgm:prSet>
      <dgm:spPr/>
    </dgm:pt>
  </dgm:ptLst>
  <dgm:cxnLst>
    <dgm:cxn modelId="{5149940A-F03F-42D7-8437-538C746AED7F}" srcId="{0A7F1082-90D1-470F-8800-C452FD7DE185}" destId="{E23D8C5B-1146-429C-8163-DB0B9A5FB6F9}" srcOrd="0" destOrd="0" parTransId="{3A82B4AA-6B66-47E1-A144-A8E34374D31C}" sibTransId="{920ECC3C-19DE-48FF-A8D1-2B64CBD2B7DC}"/>
    <dgm:cxn modelId="{C332902A-0FEE-47E9-ADDD-69BAC764C07C}" type="presOf" srcId="{E66FD30C-9536-43FE-A2AA-0BDBD0A53A29}" destId="{001122A1-0C36-4189-BACD-AF76A6CA739B}" srcOrd="0" destOrd="0" presId="urn:microsoft.com/office/officeart/2005/8/layout/list1"/>
    <dgm:cxn modelId="{81732530-1ACE-4CA3-931E-B4637C6A77DB}" type="presOf" srcId="{8695C6E4-F32F-4B06-B9C6-D740AC1DFC2A}" destId="{FDAA7801-8225-4363-AA01-54C774B52AA4}" srcOrd="0" destOrd="1" presId="urn:microsoft.com/office/officeart/2005/8/layout/list1"/>
    <dgm:cxn modelId="{0C203F35-D149-4355-AB70-D11E9B965E3A}" type="presOf" srcId="{E23D8C5B-1146-429C-8163-DB0B9A5FB6F9}" destId="{5EF6CC3E-0E03-4C41-8396-7C1D9B99C1D0}" srcOrd="1" destOrd="0" presId="urn:microsoft.com/office/officeart/2005/8/layout/list1"/>
    <dgm:cxn modelId="{745E1F5C-BE70-4E41-9030-4D329E073A61}" type="presOf" srcId="{E650BC33-EEBD-4871-B497-78F681E91BFA}" destId="{041930A4-35D2-4795-9163-29FFBFA6A86F}" srcOrd="0" destOrd="0" presId="urn:microsoft.com/office/officeart/2005/8/layout/list1"/>
    <dgm:cxn modelId="{E5F6E643-6B56-4EBB-BA6A-EFE703138835}" type="presOf" srcId="{E23D8C5B-1146-429C-8163-DB0B9A5FB6F9}" destId="{3C49D8B9-1593-4ABD-98EB-526435CCC366}" srcOrd="0" destOrd="0" presId="urn:microsoft.com/office/officeart/2005/8/layout/list1"/>
    <dgm:cxn modelId="{A2815A67-CD11-4626-9117-6A9850092D34}" type="presOf" srcId="{E66FD30C-9536-43FE-A2AA-0BDBD0A53A29}" destId="{BC1B1ADC-B7BE-4419-9E00-FCBEA94F5DD8}" srcOrd="1" destOrd="0" presId="urn:microsoft.com/office/officeart/2005/8/layout/list1"/>
    <dgm:cxn modelId="{70902449-96F7-480E-B956-30304F782CE6}" srcId="{E66FD30C-9536-43FE-A2AA-0BDBD0A53A29}" destId="{8695C6E4-F32F-4B06-B9C6-D740AC1DFC2A}" srcOrd="1" destOrd="0" parTransId="{62FCB8B1-4410-4F83-A6C8-8E5C272B6CFD}" sibTransId="{12590687-0B63-4E68-8625-00D0E3BF650B}"/>
    <dgm:cxn modelId="{16A18A6C-49F8-4606-8DC3-8101DD3B1D70}" type="presOf" srcId="{18258E9C-7DC7-4ED6-9285-994200350FF2}" destId="{FDAA7801-8225-4363-AA01-54C774B52AA4}" srcOrd="0" destOrd="0" presId="urn:microsoft.com/office/officeart/2005/8/layout/list1"/>
    <dgm:cxn modelId="{533F3B73-E46D-4D98-9D9F-6FACDB82E64D}" type="presOf" srcId="{011A4126-6ABD-429D-B198-ABD3E9CD9ADC}" destId="{041930A4-35D2-4795-9163-29FFBFA6A86F}" srcOrd="0" destOrd="1" presId="urn:microsoft.com/office/officeart/2005/8/layout/list1"/>
    <dgm:cxn modelId="{D4DA617C-FDB8-4047-9D14-FA5C23F61EEF}" srcId="{E23D8C5B-1146-429C-8163-DB0B9A5FB6F9}" destId="{011A4126-6ABD-429D-B198-ABD3E9CD9ADC}" srcOrd="1" destOrd="0" parTransId="{7E03EEF6-E0B6-46CC-92CA-7A10B5387B25}" sibTransId="{02DA3A76-43AE-474A-BC42-AF24C4CC2A2C}"/>
    <dgm:cxn modelId="{B16C5F9A-382C-45F8-B3FD-BB69D608E53A}" srcId="{0A7F1082-90D1-470F-8800-C452FD7DE185}" destId="{E66FD30C-9536-43FE-A2AA-0BDBD0A53A29}" srcOrd="1" destOrd="0" parTransId="{134FE5E3-650E-42C7-ACA3-F0011B073BA7}" sibTransId="{677AB345-C45C-4C34-A203-919400FE6B6D}"/>
    <dgm:cxn modelId="{6F08C5BF-7279-43BD-8A3D-3905E497C8C8}" srcId="{E23D8C5B-1146-429C-8163-DB0B9A5FB6F9}" destId="{E650BC33-EEBD-4871-B497-78F681E91BFA}" srcOrd="0" destOrd="0" parTransId="{90C2DB82-5D42-4481-AF01-61593500E59E}" sibTransId="{16993951-59DD-4FA0-A6EF-ACE5EE371105}"/>
    <dgm:cxn modelId="{11FB1CCB-492E-44DE-9415-4EB19B3A78C3}" type="presOf" srcId="{0A7F1082-90D1-470F-8800-C452FD7DE185}" destId="{DC08BA2E-7AE3-462D-B1AF-F3CD4A225BBF}" srcOrd="0" destOrd="0" presId="urn:microsoft.com/office/officeart/2005/8/layout/list1"/>
    <dgm:cxn modelId="{FF256BD4-C343-4CD4-973E-CD152AE2947E}" srcId="{E66FD30C-9536-43FE-A2AA-0BDBD0A53A29}" destId="{18258E9C-7DC7-4ED6-9285-994200350FF2}" srcOrd="0" destOrd="0" parTransId="{19F64DD8-657A-49ED-825F-7465B1EAE5D0}" sibTransId="{C3E2404E-7336-4D93-8275-B03B4B64F9A2}"/>
    <dgm:cxn modelId="{100D9FAB-E3B1-4664-B77C-E6C7D26D2B69}" type="presParOf" srcId="{DC08BA2E-7AE3-462D-B1AF-F3CD4A225BBF}" destId="{24ED2F02-B580-46C4-A101-753F0282648A}" srcOrd="0" destOrd="0" presId="urn:microsoft.com/office/officeart/2005/8/layout/list1"/>
    <dgm:cxn modelId="{2280F5B0-C49D-4848-ACA5-131BEF7FDBEB}" type="presParOf" srcId="{24ED2F02-B580-46C4-A101-753F0282648A}" destId="{3C49D8B9-1593-4ABD-98EB-526435CCC366}" srcOrd="0" destOrd="0" presId="urn:microsoft.com/office/officeart/2005/8/layout/list1"/>
    <dgm:cxn modelId="{51EB1066-B2E2-4EBD-90DC-A2614EFEFF3F}" type="presParOf" srcId="{24ED2F02-B580-46C4-A101-753F0282648A}" destId="{5EF6CC3E-0E03-4C41-8396-7C1D9B99C1D0}" srcOrd="1" destOrd="0" presId="urn:microsoft.com/office/officeart/2005/8/layout/list1"/>
    <dgm:cxn modelId="{B43C5BC3-41C7-4214-8325-978C46DAC93D}" type="presParOf" srcId="{DC08BA2E-7AE3-462D-B1AF-F3CD4A225BBF}" destId="{35109DCE-70C0-423D-A68A-A45ACB441212}" srcOrd="1" destOrd="0" presId="urn:microsoft.com/office/officeart/2005/8/layout/list1"/>
    <dgm:cxn modelId="{AB84A76E-BCED-4A00-AA99-6CE4B03DBE59}" type="presParOf" srcId="{DC08BA2E-7AE3-462D-B1AF-F3CD4A225BBF}" destId="{041930A4-35D2-4795-9163-29FFBFA6A86F}" srcOrd="2" destOrd="0" presId="urn:microsoft.com/office/officeart/2005/8/layout/list1"/>
    <dgm:cxn modelId="{98B9556E-4A81-408C-A8B8-D98ED0F66A51}" type="presParOf" srcId="{DC08BA2E-7AE3-462D-B1AF-F3CD4A225BBF}" destId="{6843243E-2B17-4F89-8263-FB2A5F27F770}" srcOrd="3" destOrd="0" presId="urn:microsoft.com/office/officeart/2005/8/layout/list1"/>
    <dgm:cxn modelId="{1ADDDA86-83D4-4BEC-8718-1AB79FEE88EF}" type="presParOf" srcId="{DC08BA2E-7AE3-462D-B1AF-F3CD4A225BBF}" destId="{1C2F106A-B44A-464C-900B-6265DD139259}" srcOrd="4" destOrd="0" presId="urn:microsoft.com/office/officeart/2005/8/layout/list1"/>
    <dgm:cxn modelId="{203B276F-1394-4B78-8C01-EB64A2D130FE}" type="presParOf" srcId="{1C2F106A-B44A-464C-900B-6265DD139259}" destId="{001122A1-0C36-4189-BACD-AF76A6CA739B}" srcOrd="0" destOrd="0" presId="urn:microsoft.com/office/officeart/2005/8/layout/list1"/>
    <dgm:cxn modelId="{1D61AC67-1267-4B8D-B213-268AC381EDE1}" type="presParOf" srcId="{1C2F106A-B44A-464C-900B-6265DD139259}" destId="{BC1B1ADC-B7BE-4419-9E00-FCBEA94F5DD8}" srcOrd="1" destOrd="0" presId="urn:microsoft.com/office/officeart/2005/8/layout/list1"/>
    <dgm:cxn modelId="{F6E00AAE-7D0D-4030-AF6F-053BC87BE541}" type="presParOf" srcId="{DC08BA2E-7AE3-462D-B1AF-F3CD4A225BBF}" destId="{ED808B1B-675E-4DB7-AA14-D2409B261980}" srcOrd="5" destOrd="0" presId="urn:microsoft.com/office/officeart/2005/8/layout/list1"/>
    <dgm:cxn modelId="{7C388A22-BE1B-431C-B45A-E3081BA8E3D4}" type="presParOf" srcId="{DC08BA2E-7AE3-462D-B1AF-F3CD4A225BBF}" destId="{FDAA7801-8225-4363-AA01-54C774B52AA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7F1082-90D1-470F-8800-C452FD7DE18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nl-BE"/>
        </a:p>
      </dgm:t>
    </dgm:pt>
    <dgm:pt modelId="{E23D8C5B-1146-429C-8163-DB0B9A5FB6F9}">
      <dgm:prSet phldrT="[Tekst]"/>
      <dgm:spPr/>
      <dgm:t>
        <a:bodyPr/>
        <a:lstStyle/>
        <a:p>
          <a:r>
            <a:rPr lang="nl-BE"/>
            <a:t>God koos alleen Christus?</a:t>
          </a:r>
          <a:endParaRPr lang="nl-BE" dirty="0"/>
        </a:p>
      </dgm:t>
    </dgm:pt>
    <dgm:pt modelId="{3A82B4AA-6B66-47E1-A144-A8E34374D31C}" type="parTrans" cxnId="{5149940A-F03F-42D7-8437-538C746AED7F}">
      <dgm:prSet/>
      <dgm:spPr/>
      <dgm:t>
        <a:bodyPr/>
        <a:lstStyle/>
        <a:p>
          <a:endParaRPr lang="nl-BE"/>
        </a:p>
      </dgm:t>
    </dgm:pt>
    <dgm:pt modelId="{920ECC3C-19DE-48FF-A8D1-2B64CBD2B7DC}" type="sibTrans" cxnId="{5149940A-F03F-42D7-8437-538C746AED7F}">
      <dgm:prSet/>
      <dgm:spPr/>
      <dgm:t>
        <a:bodyPr/>
        <a:lstStyle/>
        <a:p>
          <a:endParaRPr lang="nl-BE"/>
        </a:p>
      </dgm:t>
    </dgm:pt>
    <dgm:pt modelId="{5EA628C3-CD0C-4ADF-A4FD-AF7EDBE61246}">
      <dgm:prSet phldrT="[Tekst]"/>
      <dgm:spPr/>
      <dgm:t>
        <a:bodyPr/>
        <a:lstStyle/>
        <a:p>
          <a:r>
            <a:rPr lang="nl-BE" dirty="0"/>
            <a:t>God kiest de gelovige, omdat zij of hij in Christus is.</a:t>
          </a:r>
        </a:p>
      </dgm:t>
    </dgm:pt>
    <dgm:pt modelId="{BD7106F5-6058-4A4E-9405-C17EE984843A}" type="parTrans" cxnId="{14A4A76E-FF30-4D93-9DD5-95EB9B49E982}">
      <dgm:prSet/>
      <dgm:spPr/>
      <dgm:t>
        <a:bodyPr/>
        <a:lstStyle/>
        <a:p>
          <a:endParaRPr lang="nl-BE"/>
        </a:p>
      </dgm:t>
    </dgm:pt>
    <dgm:pt modelId="{A7FA09C5-378A-4EC2-A89B-ADDDA9675CED}" type="sibTrans" cxnId="{14A4A76E-FF30-4D93-9DD5-95EB9B49E982}">
      <dgm:prSet/>
      <dgm:spPr/>
      <dgm:t>
        <a:bodyPr/>
        <a:lstStyle/>
        <a:p>
          <a:endParaRPr lang="nl-BE"/>
        </a:p>
      </dgm:t>
    </dgm:pt>
    <dgm:pt modelId="{1FDB53BB-C6C6-43B5-826E-FC254190C041}">
      <dgm:prSet/>
      <dgm:spPr/>
      <dgm:t>
        <a:bodyPr/>
        <a:lstStyle/>
        <a:p>
          <a:r>
            <a:rPr lang="nl-BE" dirty="0"/>
            <a:t>Nadelen</a:t>
          </a:r>
        </a:p>
      </dgm:t>
    </dgm:pt>
    <dgm:pt modelId="{B8A9C362-1E95-4238-818E-7C6ECD2FC270}" type="parTrans" cxnId="{D8E80512-F9FE-4F3F-92E9-6657446696BE}">
      <dgm:prSet/>
      <dgm:spPr/>
      <dgm:t>
        <a:bodyPr/>
        <a:lstStyle/>
        <a:p>
          <a:endParaRPr lang="nl-BE"/>
        </a:p>
      </dgm:t>
    </dgm:pt>
    <dgm:pt modelId="{62EECC14-D93C-44ED-B918-1C6F99880006}" type="sibTrans" cxnId="{D8E80512-F9FE-4F3F-92E9-6657446696BE}">
      <dgm:prSet/>
      <dgm:spPr/>
      <dgm:t>
        <a:bodyPr/>
        <a:lstStyle/>
        <a:p>
          <a:endParaRPr lang="nl-BE"/>
        </a:p>
      </dgm:t>
    </dgm:pt>
    <dgm:pt modelId="{A6A95A73-81EF-44C6-BEF6-3A43E8E3F4E4}">
      <dgm:prSet/>
      <dgm:spPr/>
      <dgm:t>
        <a:bodyPr/>
        <a:lstStyle/>
        <a:p>
          <a:r>
            <a:rPr lang="nl-BE"/>
            <a:t>NT noemt God liefdevolle keuze voor de gelovige.</a:t>
          </a:r>
          <a:endParaRPr lang="nl-BE" dirty="0"/>
        </a:p>
      </dgm:t>
    </dgm:pt>
    <dgm:pt modelId="{9CACA5DD-8887-4418-8C5D-07A49341C5D1}" type="parTrans" cxnId="{7383956C-C936-4790-AB4B-47D278633A27}">
      <dgm:prSet/>
      <dgm:spPr/>
      <dgm:t>
        <a:bodyPr/>
        <a:lstStyle/>
        <a:p>
          <a:endParaRPr lang="nl-BE"/>
        </a:p>
      </dgm:t>
    </dgm:pt>
    <dgm:pt modelId="{534B2FAA-FD6A-4103-A555-43E31219E8E6}" type="sibTrans" cxnId="{7383956C-C936-4790-AB4B-47D278633A27}">
      <dgm:prSet/>
      <dgm:spPr/>
      <dgm:t>
        <a:bodyPr/>
        <a:lstStyle/>
        <a:p>
          <a:endParaRPr lang="nl-BE"/>
        </a:p>
      </dgm:t>
    </dgm:pt>
    <dgm:pt modelId="{CBE55EE2-6D16-4164-8823-FD8035793205}">
      <dgm:prSet/>
      <dgm:spPr/>
      <dgm:t>
        <a:bodyPr/>
        <a:lstStyle/>
        <a:p>
          <a:r>
            <a:rPr lang="nl-BE"/>
            <a:t>God koos ons </a:t>
          </a:r>
          <a:r>
            <a:rPr lang="nl-BE" i="1"/>
            <a:t>opdat</a:t>
          </a:r>
          <a:r>
            <a:rPr lang="nl-BE"/>
            <a:t> we ‘in Christus’ zouden zijn en niet </a:t>
          </a:r>
          <a:r>
            <a:rPr lang="nl-BE" i="1"/>
            <a:t>omdat</a:t>
          </a:r>
          <a:r>
            <a:rPr lang="nl-BE"/>
            <a:t> we ‘in Christus’ waren.</a:t>
          </a:r>
          <a:endParaRPr lang="nl-BE" dirty="0"/>
        </a:p>
      </dgm:t>
    </dgm:pt>
    <dgm:pt modelId="{CA0CC249-A956-4065-A5B9-75505DBFF3A0}" type="parTrans" cxnId="{AB98E4DE-5D52-4A6F-B5DD-1036681965A9}">
      <dgm:prSet/>
      <dgm:spPr/>
      <dgm:t>
        <a:bodyPr/>
        <a:lstStyle/>
        <a:p>
          <a:endParaRPr lang="nl-BE"/>
        </a:p>
      </dgm:t>
    </dgm:pt>
    <dgm:pt modelId="{5878BCDF-F9D4-4EF6-B9CE-0A222CCF6883}" type="sibTrans" cxnId="{AB98E4DE-5D52-4A6F-B5DD-1036681965A9}">
      <dgm:prSet/>
      <dgm:spPr/>
      <dgm:t>
        <a:bodyPr/>
        <a:lstStyle/>
        <a:p>
          <a:endParaRPr lang="nl-BE"/>
        </a:p>
      </dgm:t>
    </dgm:pt>
    <dgm:pt modelId="{DC08BA2E-7AE3-462D-B1AF-F3CD4A225BBF}" type="pres">
      <dgm:prSet presAssocID="{0A7F1082-90D1-470F-8800-C452FD7DE185}" presName="linear" presStyleCnt="0">
        <dgm:presLayoutVars>
          <dgm:dir/>
          <dgm:animLvl val="lvl"/>
          <dgm:resizeHandles val="exact"/>
        </dgm:presLayoutVars>
      </dgm:prSet>
      <dgm:spPr/>
    </dgm:pt>
    <dgm:pt modelId="{24ED2F02-B580-46C4-A101-753F0282648A}" type="pres">
      <dgm:prSet presAssocID="{E23D8C5B-1146-429C-8163-DB0B9A5FB6F9}" presName="parentLin" presStyleCnt="0"/>
      <dgm:spPr/>
    </dgm:pt>
    <dgm:pt modelId="{3C49D8B9-1593-4ABD-98EB-526435CCC366}" type="pres">
      <dgm:prSet presAssocID="{E23D8C5B-1146-429C-8163-DB0B9A5FB6F9}" presName="parentLeftMargin" presStyleLbl="node1" presStyleIdx="0" presStyleCnt="2"/>
      <dgm:spPr/>
    </dgm:pt>
    <dgm:pt modelId="{5EF6CC3E-0E03-4C41-8396-7C1D9B99C1D0}" type="pres">
      <dgm:prSet presAssocID="{E23D8C5B-1146-429C-8163-DB0B9A5FB6F9}" presName="parentText" presStyleLbl="node1" presStyleIdx="0" presStyleCnt="2">
        <dgm:presLayoutVars>
          <dgm:chMax val="0"/>
          <dgm:bulletEnabled val="1"/>
        </dgm:presLayoutVars>
      </dgm:prSet>
      <dgm:spPr/>
    </dgm:pt>
    <dgm:pt modelId="{35109DCE-70C0-423D-A68A-A45ACB441212}" type="pres">
      <dgm:prSet presAssocID="{E23D8C5B-1146-429C-8163-DB0B9A5FB6F9}" presName="negativeSpace" presStyleCnt="0"/>
      <dgm:spPr/>
    </dgm:pt>
    <dgm:pt modelId="{041930A4-35D2-4795-9163-29FFBFA6A86F}" type="pres">
      <dgm:prSet presAssocID="{E23D8C5B-1146-429C-8163-DB0B9A5FB6F9}" presName="childText" presStyleLbl="conFgAcc1" presStyleIdx="0" presStyleCnt="2">
        <dgm:presLayoutVars>
          <dgm:bulletEnabled val="1"/>
        </dgm:presLayoutVars>
      </dgm:prSet>
      <dgm:spPr/>
    </dgm:pt>
    <dgm:pt modelId="{6843243E-2B17-4F89-8263-FB2A5F27F770}" type="pres">
      <dgm:prSet presAssocID="{920ECC3C-19DE-48FF-A8D1-2B64CBD2B7DC}" presName="spaceBetweenRectangles" presStyleCnt="0"/>
      <dgm:spPr/>
    </dgm:pt>
    <dgm:pt modelId="{D0BF3B0F-9B86-4F1E-8C28-A718C930E584}" type="pres">
      <dgm:prSet presAssocID="{1FDB53BB-C6C6-43B5-826E-FC254190C041}" presName="parentLin" presStyleCnt="0"/>
      <dgm:spPr/>
    </dgm:pt>
    <dgm:pt modelId="{B7CC6AAC-624F-4C95-BAF8-AB805A6C15F5}" type="pres">
      <dgm:prSet presAssocID="{1FDB53BB-C6C6-43B5-826E-FC254190C041}" presName="parentLeftMargin" presStyleLbl="node1" presStyleIdx="0" presStyleCnt="2"/>
      <dgm:spPr/>
    </dgm:pt>
    <dgm:pt modelId="{6EF2DDA3-1B08-4B01-92FD-25FB4DA26B4A}" type="pres">
      <dgm:prSet presAssocID="{1FDB53BB-C6C6-43B5-826E-FC254190C041}" presName="parentText" presStyleLbl="node1" presStyleIdx="1" presStyleCnt="2">
        <dgm:presLayoutVars>
          <dgm:chMax val="0"/>
          <dgm:bulletEnabled val="1"/>
        </dgm:presLayoutVars>
      </dgm:prSet>
      <dgm:spPr/>
    </dgm:pt>
    <dgm:pt modelId="{50E9076C-BA8B-40DB-AFF8-4CA6D20A6008}" type="pres">
      <dgm:prSet presAssocID="{1FDB53BB-C6C6-43B5-826E-FC254190C041}" presName="negativeSpace" presStyleCnt="0"/>
      <dgm:spPr/>
    </dgm:pt>
    <dgm:pt modelId="{0FACF193-D766-4EC2-9CBC-0DDA9A1447AA}" type="pres">
      <dgm:prSet presAssocID="{1FDB53BB-C6C6-43B5-826E-FC254190C041}" presName="childText" presStyleLbl="conFgAcc1" presStyleIdx="1" presStyleCnt="2">
        <dgm:presLayoutVars>
          <dgm:bulletEnabled val="1"/>
        </dgm:presLayoutVars>
      </dgm:prSet>
      <dgm:spPr/>
    </dgm:pt>
  </dgm:ptLst>
  <dgm:cxnLst>
    <dgm:cxn modelId="{5149940A-F03F-42D7-8437-538C746AED7F}" srcId="{0A7F1082-90D1-470F-8800-C452FD7DE185}" destId="{E23D8C5B-1146-429C-8163-DB0B9A5FB6F9}" srcOrd="0" destOrd="0" parTransId="{3A82B4AA-6B66-47E1-A144-A8E34374D31C}" sibTransId="{920ECC3C-19DE-48FF-A8D1-2B64CBD2B7DC}"/>
    <dgm:cxn modelId="{D8E80512-F9FE-4F3F-92E9-6657446696BE}" srcId="{0A7F1082-90D1-470F-8800-C452FD7DE185}" destId="{1FDB53BB-C6C6-43B5-826E-FC254190C041}" srcOrd="1" destOrd="0" parTransId="{B8A9C362-1E95-4238-818E-7C6ECD2FC270}" sibTransId="{62EECC14-D93C-44ED-B918-1C6F99880006}"/>
    <dgm:cxn modelId="{6732D724-589B-482A-B4B6-B691C0A603C0}" type="presOf" srcId="{5EA628C3-CD0C-4ADF-A4FD-AF7EDBE61246}" destId="{041930A4-35D2-4795-9163-29FFBFA6A86F}" srcOrd="0" destOrd="0" presId="urn:microsoft.com/office/officeart/2005/8/layout/list1"/>
    <dgm:cxn modelId="{B6297125-273E-407C-88E2-327EC4AC3EAB}" type="presOf" srcId="{A6A95A73-81EF-44C6-BEF6-3A43E8E3F4E4}" destId="{0FACF193-D766-4EC2-9CBC-0DDA9A1447AA}" srcOrd="0" destOrd="0" presId="urn:microsoft.com/office/officeart/2005/8/layout/list1"/>
    <dgm:cxn modelId="{A4AB2C2B-7EB5-4B35-A58E-66C286E3CDB0}" type="presOf" srcId="{E23D8C5B-1146-429C-8163-DB0B9A5FB6F9}" destId="{3C49D8B9-1593-4ABD-98EB-526435CCC366}" srcOrd="0" destOrd="0" presId="urn:microsoft.com/office/officeart/2005/8/layout/list1"/>
    <dgm:cxn modelId="{7383956C-C936-4790-AB4B-47D278633A27}" srcId="{1FDB53BB-C6C6-43B5-826E-FC254190C041}" destId="{A6A95A73-81EF-44C6-BEF6-3A43E8E3F4E4}" srcOrd="0" destOrd="0" parTransId="{9CACA5DD-8887-4418-8C5D-07A49341C5D1}" sibTransId="{534B2FAA-FD6A-4103-A555-43E31219E8E6}"/>
    <dgm:cxn modelId="{14A4A76E-FF30-4D93-9DD5-95EB9B49E982}" srcId="{E23D8C5B-1146-429C-8163-DB0B9A5FB6F9}" destId="{5EA628C3-CD0C-4ADF-A4FD-AF7EDBE61246}" srcOrd="0" destOrd="0" parTransId="{BD7106F5-6058-4A4E-9405-C17EE984843A}" sibTransId="{A7FA09C5-378A-4EC2-A89B-ADDDA9675CED}"/>
    <dgm:cxn modelId="{4C04B986-F452-4473-9C07-D06E5705BA73}" type="presOf" srcId="{1FDB53BB-C6C6-43B5-826E-FC254190C041}" destId="{6EF2DDA3-1B08-4B01-92FD-25FB4DA26B4A}" srcOrd="1" destOrd="0" presId="urn:microsoft.com/office/officeart/2005/8/layout/list1"/>
    <dgm:cxn modelId="{0B6EAE9D-BFB9-4149-9F8B-E0C4FD8019F9}" type="presOf" srcId="{0A7F1082-90D1-470F-8800-C452FD7DE185}" destId="{DC08BA2E-7AE3-462D-B1AF-F3CD4A225BBF}" srcOrd="0" destOrd="0" presId="urn:microsoft.com/office/officeart/2005/8/layout/list1"/>
    <dgm:cxn modelId="{47C8BDC4-D150-4615-B9F6-9FC85268093A}" type="presOf" srcId="{E23D8C5B-1146-429C-8163-DB0B9A5FB6F9}" destId="{5EF6CC3E-0E03-4C41-8396-7C1D9B99C1D0}" srcOrd="1" destOrd="0" presId="urn:microsoft.com/office/officeart/2005/8/layout/list1"/>
    <dgm:cxn modelId="{C51409C5-909F-412E-AAD1-E91DA7F91A99}" type="presOf" srcId="{1FDB53BB-C6C6-43B5-826E-FC254190C041}" destId="{B7CC6AAC-624F-4C95-BAF8-AB805A6C15F5}" srcOrd="0" destOrd="0" presId="urn:microsoft.com/office/officeart/2005/8/layout/list1"/>
    <dgm:cxn modelId="{AB98E4DE-5D52-4A6F-B5DD-1036681965A9}" srcId="{1FDB53BB-C6C6-43B5-826E-FC254190C041}" destId="{CBE55EE2-6D16-4164-8823-FD8035793205}" srcOrd="1" destOrd="0" parTransId="{CA0CC249-A956-4065-A5B9-75505DBFF3A0}" sibTransId="{5878BCDF-F9D4-4EF6-B9CE-0A222CCF6883}"/>
    <dgm:cxn modelId="{C20360EB-A47E-4847-90C9-1ED35F853E97}" type="presOf" srcId="{CBE55EE2-6D16-4164-8823-FD8035793205}" destId="{0FACF193-D766-4EC2-9CBC-0DDA9A1447AA}" srcOrd="0" destOrd="1" presId="urn:microsoft.com/office/officeart/2005/8/layout/list1"/>
    <dgm:cxn modelId="{6E82AA6D-D7FC-46F2-A7BA-B30A4AA7F9F4}" type="presParOf" srcId="{DC08BA2E-7AE3-462D-B1AF-F3CD4A225BBF}" destId="{24ED2F02-B580-46C4-A101-753F0282648A}" srcOrd="0" destOrd="0" presId="urn:microsoft.com/office/officeart/2005/8/layout/list1"/>
    <dgm:cxn modelId="{DCC13A68-E5CC-48E4-8427-41B1B7DA841C}" type="presParOf" srcId="{24ED2F02-B580-46C4-A101-753F0282648A}" destId="{3C49D8B9-1593-4ABD-98EB-526435CCC366}" srcOrd="0" destOrd="0" presId="urn:microsoft.com/office/officeart/2005/8/layout/list1"/>
    <dgm:cxn modelId="{EE9C34E2-866B-4B82-894C-561203D95B0E}" type="presParOf" srcId="{24ED2F02-B580-46C4-A101-753F0282648A}" destId="{5EF6CC3E-0E03-4C41-8396-7C1D9B99C1D0}" srcOrd="1" destOrd="0" presId="urn:microsoft.com/office/officeart/2005/8/layout/list1"/>
    <dgm:cxn modelId="{0B5B1AF1-40E2-4FAA-B00F-3F08C519812E}" type="presParOf" srcId="{DC08BA2E-7AE3-462D-B1AF-F3CD4A225BBF}" destId="{35109DCE-70C0-423D-A68A-A45ACB441212}" srcOrd="1" destOrd="0" presId="urn:microsoft.com/office/officeart/2005/8/layout/list1"/>
    <dgm:cxn modelId="{59378947-D908-4DC1-93AA-1E1BAEC064C0}" type="presParOf" srcId="{DC08BA2E-7AE3-462D-B1AF-F3CD4A225BBF}" destId="{041930A4-35D2-4795-9163-29FFBFA6A86F}" srcOrd="2" destOrd="0" presId="urn:microsoft.com/office/officeart/2005/8/layout/list1"/>
    <dgm:cxn modelId="{94C38572-3BF5-4E11-9B64-92FBEAE37A36}" type="presParOf" srcId="{DC08BA2E-7AE3-462D-B1AF-F3CD4A225BBF}" destId="{6843243E-2B17-4F89-8263-FB2A5F27F770}" srcOrd="3" destOrd="0" presId="urn:microsoft.com/office/officeart/2005/8/layout/list1"/>
    <dgm:cxn modelId="{52AD7057-F497-4078-84B3-C7EA74C4D9E5}" type="presParOf" srcId="{DC08BA2E-7AE3-462D-B1AF-F3CD4A225BBF}" destId="{D0BF3B0F-9B86-4F1E-8C28-A718C930E584}" srcOrd="4" destOrd="0" presId="urn:microsoft.com/office/officeart/2005/8/layout/list1"/>
    <dgm:cxn modelId="{78307E72-2F52-4FD6-9D79-20456A774068}" type="presParOf" srcId="{D0BF3B0F-9B86-4F1E-8C28-A718C930E584}" destId="{B7CC6AAC-624F-4C95-BAF8-AB805A6C15F5}" srcOrd="0" destOrd="0" presId="urn:microsoft.com/office/officeart/2005/8/layout/list1"/>
    <dgm:cxn modelId="{0980A223-DFDA-421D-B324-60DF32AE0BC5}" type="presParOf" srcId="{D0BF3B0F-9B86-4F1E-8C28-A718C930E584}" destId="{6EF2DDA3-1B08-4B01-92FD-25FB4DA26B4A}" srcOrd="1" destOrd="0" presId="urn:microsoft.com/office/officeart/2005/8/layout/list1"/>
    <dgm:cxn modelId="{E7D47630-0544-45F9-8B30-7A23A8C19998}" type="presParOf" srcId="{DC08BA2E-7AE3-462D-B1AF-F3CD4A225BBF}" destId="{50E9076C-BA8B-40DB-AFF8-4CA6D20A6008}" srcOrd="5" destOrd="0" presId="urn:microsoft.com/office/officeart/2005/8/layout/list1"/>
    <dgm:cxn modelId="{1E79D29C-6379-42BA-90E3-E236C3B87972}" type="presParOf" srcId="{DC08BA2E-7AE3-462D-B1AF-F3CD4A225BBF}" destId="{0FACF193-D766-4EC2-9CBC-0DDA9A1447A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7F1082-90D1-470F-8800-C452FD7DE18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nl-BE"/>
        </a:p>
      </dgm:t>
    </dgm:pt>
    <dgm:pt modelId="{E23D8C5B-1146-429C-8163-DB0B9A5FB6F9}">
      <dgm:prSet phldrT="[Tekst]"/>
      <dgm:spPr/>
      <dgm:t>
        <a:bodyPr/>
        <a:lstStyle/>
        <a:p>
          <a:r>
            <a:rPr lang="nl-BE"/>
            <a:t>Algemene roeping</a:t>
          </a:r>
          <a:endParaRPr lang="nl-BE" dirty="0"/>
        </a:p>
      </dgm:t>
    </dgm:pt>
    <dgm:pt modelId="{3A82B4AA-6B66-47E1-A144-A8E34374D31C}" type="parTrans" cxnId="{5149940A-F03F-42D7-8437-538C746AED7F}">
      <dgm:prSet/>
      <dgm:spPr/>
      <dgm:t>
        <a:bodyPr/>
        <a:lstStyle/>
        <a:p>
          <a:endParaRPr lang="nl-BE"/>
        </a:p>
      </dgm:t>
    </dgm:pt>
    <dgm:pt modelId="{920ECC3C-19DE-48FF-A8D1-2B64CBD2B7DC}" type="sibTrans" cxnId="{5149940A-F03F-42D7-8437-538C746AED7F}">
      <dgm:prSet/>
      <dgm:spPr/>
      <dgm:t>
        <a:bodyPr/>
        <a:lstStyle/>
        <a:p>
          <a:endParaRPr lang="nl-BE"/>
        </a:p>
      </dgm:t>
    </dgm:pt>
    <dgm:pt modelId="{3B64C5C9-6D99-4416-9579-1F8920D93CA4}">
      <dgm:prSet phldrT="[Tekst]"/>
      <dgm:spPr/>
      <dgm:t>
        <a:bodyPr/>
        <a:lstStyle/>
        <a:p>
          <a:r>
            <a:rPr lang="nl-BE" dirty="0"/>
            <a:t>God verlangt naar een relatie met de mens.</a:t>
          </a:r>
        </a:p>
      </dgm:t>
    </dgm:pt>
    <dgm:pt modelId="{C2439CF4-6C5A-460A-9C3B-66502C87892B}" type="parTrans" cxnId="{C8186333-A6D0-4722-91C6-183E18C6CF02}">
      <dgm:prSet/>
      <dgm:spPr/>
      <dgm:t>
        <a:bodyPr/>
        <a:lstStyle/>
        <a:p>
          <a:endParaRPr lang="nl-BE"/>
        </a:p>
      </dgm:t>
    </dgm:pt>
    <dgm:pt modelId="{D5CE88F6-3B6C-4644-8DA0-77C7DFF67A07}" type="sibTrans" cxnId="{C8186333-A6D0-4722-91C6-183E18C6CF02}">
      <dgm:prSet/>
      <dgm:spPr/>
      <dgm:t>
        <a:bodyPr/>
        <a:lstStyle/>
        <a:p>
          <a:endParaRPr lang="nl-BE"/>
        </a:p>
      </dgm:t>
    </dgm:pt>
    <dgm:pt modelId="{E20F1A49-3BCB-4970-B980-BA67254D3004}">
      <dgm:prSet phldrT="[Tekst]"/>
      <dgm:spPr/>
      <dgm:t>
        <a:bodyPr/>
        <a:lstStyle/>
        <a:p>
          <a:r>
            <a:rPr lang="nl-BE" dirty="0"/>
            <a:t>Bijzondere roeping</a:t>
          </a:r>
        </a:p>
      </dgm:t>
    </dgm:pt>
    <dgm:pt modelId="{CBC75F8A-B24E-4F6F-A3DF-49B4E3C01E2F}" type="parTrans" cxnId="{1A0F352B-E260-4422-AFB2-9229C621F066}">
      <dgm:prSet/>
      <dgm:spPr/>
      <dgm:t>
        <a:bodyPr/>
        <a:lstStyle/>
        <a:p>
          <a:endParaRPr lang="nl-BE"/>
        </a:p>
      </dgm:t>
    </dgm:pt>
    <dgm:pt modelId="{F741C475-DCD8-4758-8CF2-1CA3105139DE}" type="sibTrans" cxnId="{1A0F352B-E260-4422-AFB2-9229C621F066}">
      <dgm:prSet/>
      <dgm:spPr/>
      <dgm:t>
        <a:bodyPr/>
        <a:lstStyle/>
        <a:p>
          <a:endParaRPr lang="nl-BE"/>
        </a:p>
      </dgm:t>
    </dgm:pt>
    <dgm:pt modelId="{D5B38035-0106-4A88-BB9E-5CDE551842F4}">
      <dgm:prSet/>
      <dgm:spPr/>
      <dgm:t>
        <a:bodyPr/>
        <a:lstStyle/>
        <a:p>
          <a:r>
            <a:rPr lang="nl-BE" dirty="0"/>
            <a:t>God roept de mens en opent het hart</a:t>
          </a:r>
        </a:p>
      </dgm:t>
    </dgm:pt>
    <dgm:pt modelId="{7F334EA0-E0CE-4A64-820D-599917F3497B}" type="parTrans" cxnId="{16B917CB-5446-4E3F-AC56-2BBF6EDC6020}">
      <dgm:prSet/>
      <dgm:spPr/>
      <dgm:t>
        <a:bodyPr/>
        <a:lstStyle/>
        <a:p>
          <a:endParaRPr lang="nl-BE"/>
        </a:p>
      </dgm:t>
    </dgm:pt>
    <dgm:pt modelId="{ABABF898-9440-4129-A37A-B3EF2149B051}" type="sibTrans" cxnId="{16B917CB-5446-4E3F-AC56-2BBF6EDC6020}">
      <dgm:prSet/>
      <dgm:spPr/>
      <dgm:t>
        <a:bodyPr/>
        <a:lstStyle/>
        <a:p>
          <a:endParaRPr lang="nl-BE"/>
        </a:p>
      </dgm:t>
    </dgm:pt>
    <dgm:pt modelId="{2692495B-057D-45B3-90F3-5FFB976603A7}">
      <dgm:prSet/>
      <dgm:spPr/>
      <dgm:t>
        <a:bodyPr/>
        <a:lstStyle/>
        <a:p>
          <a:r>
            <a:rPr lang="nl-BE"/>
            <a:t>En een zekere vrouw, van wie de naam Lydia was, een purperverkoopster uit de stad Thyatira, die God diende, luisterde naar ons. En de Heer opende haar hart, zodat zij acht gaf op wat door Paulus gesproken werd (Hd16:14).</a:t>
          </a:r>
          <a:endParaRPr lang="nl-BE" dirty="0"/>
        </a:p>
      </dgm:t>
    </dgm:pt>
    <dgm:pt modelId="{69601AD5-6C29-4602-A891-7EE7FE9B6A9F}" type="parTrans" cxnId="{CF1E5156-97AA-4492-A686-9619062D30E5}">
      <dgm:prSet/>
      <dgm:spPr/>
      <dgm:t>
        <a:bodyPr/>
        <a:lstStyle/>
        <a:p>
          <a:endParaRPr lang="nl-BE"/>
        </a:p>
      </dgm:t>
    </dgm:pt>
    <dgm:pt modelId="{6E1DD783-20EC-4465-A08B-60A9CB9B7D98}" type="sibTrans" cxnId="{CF1E5156-97AA-4492-A686-9619062D30E5}">
      <dgm:prSet/>
      <dgm:spPr/>
      <dgm:t>
        <a:bodyPr/>
        <a:lstStyle/>
        <a:p>
          <a:endParaRPr lang="nl-BE"/>
        </a:p>
      </dgm:t>
    </dgm:pt>
    <dgm:pt modelId="{EF902467-82F3-42F5-B20C-3F06658E51ED}">
      <dgm:prSet/>
      <dgm:spPr/>
      <dgm:t>
        <a:bodyPr/>
        <a:lstStyle/>
        <a:p>
          <a:r>
            <a:rPr lang="nl-BE"/>
            <a:t>God dan verkondigt, met voorbijzien van de tijden van de onwetendheid, nu overal aan alle mensen dat zij zich moeten bekeren (Hd17:30).</a:t>
          </a:r>
          <a:endParaRPr lang="nl-BE" dirty="0"/>
        </a:p>
      </dgm:t>
    </dgm:pt>
    <dgm:pt modelId="{0C42E7FA-AFDF-4BF4-90C0-1F659B3DF867}" type="parTrans" cxnId="{A484E075-5F84-484C-B6B9-4C334E0BD00E}">
      <dgm:prSet/>
      <dgm:spPr/>
      <dgm:t>
        <a:bodyPr/>
        <a:lstStyle/>
        <a:p>
          <a:endParaRPr lang="nl-BE"/>
        </a:p>
      </dgm:t>
    </dgm:pt>
    <dgm:pt modelId="{2BDE627F-D185-4FB6-B3F2-03F8970886E3}" type="sibTrans" cxnId="{A484E075-5F84-484C-B6B9-4C334E0BD00E}">
      <dgm:prSet/>
      <dgm:spPr/>
      <dgm:t>
        <a:bodyPr/>
        <a:lstStyle/>
        <a:p>
          <a:endParaRPr lang="nl-BE"/>
        </a:p>
      </dgm:t>
    </dgm:pt>
    <dgm:pt modelId="{69073994-76E7-4486-8DE6-F61D57B16E8D}">
      <dgm:prSet/>
      <dgm:spPr/>
      <dgm:t>
        <a:bodyPr/>
        <a:lstStyle/>
        <a:p>
          <a:r>
            <a:rPr lang="nl-BE"/>
            <a:t>Nadeel</a:t>
          </a:r>
          <a:endParaRPr lang="nl-BE" dirty="0"/>
        </a:p>
      </dgm:t>
    </dgm:pt>
    <dgm:pt modelId="{136D7FE6-56A9-41FF-AC15-FFB28B2770B9}" type="parTrans" cxnId="{BF957957-42BC-4595-B733-6C8D75723AFF}">
      <dgm:prSet/>
      <dgm:spPr/>
      <dgm:t>
        <a:bodyPr/>
        <a:lstStyle/>
        <a:p>
          <a:endParaRPr lang="nl-BE"/>
        </a:p>
      </dgm:t>
    </dgm:pt>
    <dgm:pt modelId="{4A26CBD1-0765-495C-8E1C-629A4B9E37F8}" type="sibTrans" cxnId="{BF957957-42BC-4595-B733-6C8D75723AFF}">
      <dgm:prSet/>
      <dgm:spPr/>
      <dgm:t>
        <a:bodyPr/>
        <a:lstStyle/>
        <a:p>
          <a:endParaRPr lang="nl-BE"/>
        </a:p>
      </dgm:t>
    </dgm:pt>
    <dgm:pt modelId="{A8CE60A7-4978-4898-86F6-2CFBC7CAB44C}">
      <dgm:prSet/>
      <dgm:spPr/>
      <dgm:t>
        <a:bodyPr/>
        <a:lstStyle/>
        <a:p>
          <a:r>
            <a:rPr lang="nl-BE"/>
            <a:t>De scheiding tussen beiden is kunstmatig (natuur VS genade).</a:t>
          </a:r>
          <a:endParaRPr lang="nl-BE" dirty="0"/>
        </a:p>
      </dgm:t>
    </dgm:pt>
    <dgm:pt modelId="{39F6CB42-3471-4838-AAD3-069B752AF6E1}" type="parTrans" cxnId="{6E64BDDB-166A-4BDF-A0DE-42CD5C5DCD51}">
      <dgm:prSet/>
      <dgm:spPr/>
      <dgm:t>
        <a:bodyPr/>
        <a:lstStyle/>
        <a:p>
          <a:endParaRPr lang="nl-BE"/>
        </a:p>
      </dgm:t>
    </dgm:pt>
    <dgm:pt modelId="{8C1E3ADE-025C-4228-9E07-FC042D32D855}" type="sibTrans" cxnId="{6E64BDDB-166A-4BDF-A0DE-42CD5C5DCD51}">
      <dgm:prSet/>
      <dgm:spPr/>
      <dgm:t>
        <a:bodyPr/>
        <a:lstStyle/>
        <a:p>
          <a:endParaRPr lang="nl-BE"/>
        </a:p>
      </dgm:t>
    </dgm:pt>
    <dgm:pt modelId="{6F10A665-DECD-4FC9-96AA-966C456BACBA}">
      <dgm:prSet/>
      <dgm:spPr/>
      <dgm:t>
        <a:bodyPr/>
        <a:lstStyle/>
        <a:p>
          <a:r>
            <a:rPr lang="nl-BE"/>
            <a:t>Algemene is dát God roept, bijzondere is hoe God roept.</a:t>
          </a:r>
          <a:endParaRPr lang="nl-BE" dirty="0"/>
        </a:p>
      </dgm:t>
    </dgm:pt>
    <dgm:pt modelId="{FAC37428-F79C-4F64-ABD4-12B25AF5CA45}" type="parTrans" cxnId="{39B3D2A5-B723-406A-81FF-6F8EC8CC0FBE}">
      <dgm:prSet/>
      <dgm:spPr/>
      <dgm:t>
        <a:bodyPr/>
        <a:lstStyle/>
        <a:p>
          <a:endParaRPr lang="nl-BE"/>
        </a:p>
      </dgm:t>
    </dgm:pt>
    <dgm:pt modelId="{F83BA783-92D6-4D15-B4D4-332C50025649}" type="sibTrans" cxnId="{39B3D2A5-B723-406A-81FF-6F8EC8CC0FBE}">
      <dgm:prSet/>
      <dgm:spPr/>
      <dgm:t>
        <a:bodyPr/>
        <a:lstStyle/>
        <a:p>
          <a:endParaRPr lang="nl-BE"/>
        </a:p>
      </dgm:t>
    </dgm:pt>
    <dgm:pt modelId="{DC08BA2E-7AE3-462D-B1AF-F3CD4A225BBF}" type="pres">
      <dgm:prSet presAssocID="{0A7F1082-90D1-470F-8800-C452FD7DE185}" presName="linear" presStyleCnt="0">
        <dgm:presLayoutVars>
          <dgm:dir/>
          <dgm:animLvl val="lvl"/>
          <dgm:resizeHandles val="exact"/>
        </dgm:presLayoutVars>
      </dgm:prSet>
      <dgm:spPr/>
    </dgm:pt>
    <dgm:pt modelId="{24ED2F02-B580-46C4-A101-753F0282648A}" type="pres">
      <dgm:prSet presAssocID="{E23D8C5B-1146-429C-8163-DB0B9A5FB6F9}" presName="parentLin" presStyleCnt="0"/>
      <dgm:spPr/>
    </dgm:pt>
    <dgm:pt modelId="{3C49D8B9-1593-4ABD-98EB-526435CCC366}" type="pres">
      <dgm:prSet presAssocID="{E23D8C5B-1146-429C-8163-DB0B9A5FB6F9}" presName="parentLeftMargin" presStyleLbl="node1" presStyleIdx="0" presStyleCnt="3"/>
      <dgm:spPr/>
    </dgm:pt>
    <dgm:pt modelId="{5EF6CC3E-0E03-4C41-8396-7C1D9B99C1D0}" type="pres">
      <dgm:prSet presAssocID="{E23D8C5B-1146-429C-8163-DB0B9A5FB6F9}" presName="parentText" presStyleLbl="node1" presStyleIdx="0" presStyleCnt="3">
        <dgm:presLayoutVars>
          <dgm:chMax val="0"/>
          <dgm:bulletEnabled val="1"/>
        </dgm:presLayoutVars>
      </dgm:prSet>
      <dgm:spPr/>
    </dgm:pt>
    <dgm:pt modelId="{35109DCE-70C0-423D-A68A-A45ACB441212}" type="pres">
      <dgm:prSet presAssocID="{E23D8C5B-1146-429C-8163-DB0B9A5FB6F9}" presName="negativeSpace" presStyleCnt="0"/>
      <dgm:spPr/>
    </dgm:pt>
    <dgm:pt modelId="{041930A4-35D2-4795-9163-29FFBFA6A86F}" type="pres">
      <dgm:prSet presAssocID="{E23D8C5B-1146-429C-8163-DB0B9A5FB6F9}" presName="childText" presStyleLbl="conFgAcc1" presStyleIdx="0" presStyleCnt="3">
        <dgm:presLayoutVars>
          <dgm:bulletEnabled val="1"/>
        </dgm:presLayoutVars>
      </dgm:prSet>
      <dgm:spPr/>
    </dgm:pt>
    <dgm:pt modelId="{6843243E-2B17-4F89-8263-FB2A5F27F770}" type="pres">
      <dgm:prSet presAssocID="{920ECC3C-19DE-48FF-A8D1-2B64CBD2B7DC}" presName="spaceBetweenRectangles" presStyleCnt="0"/>
      <dgm:spPr/>
    </dgm:pt>
    <dgm:pt modelId="{2726C831-20A9-4AB9-81EC-8B03B5BF74D4}" type="pres">
      <dgm:prSet presAssocID="{E20F1A49-3BCB-4970-B980-BA67254D3004}" presName="parentLin" presStyleCnt="0"/>
      <dgm:spPr/>
    </dgm:pt>
    <dgm:pt modelId="{5174C44F-8395-4148-B3D3-5D299ADD0D09}" type="pres">
      <dgm:prSet presAssocID="{E20F1A49-3BCB-4970-B980-BA67254D3004}" presName="parentLeftMargin" presStyleLbl="node1" presStyleIdx="0" presStyleCnt="3"/>
      <dgm:spPr/>
    </dgm:pt>
    <dgm:pt modelId="{382A4051-6BD1-4266-8397-A1CC2A64626C}" type="pres">
      <dgm:prSet presAssocID="{E20F1A49-3BCB-4970-B980-BA67254D3004}" presName="parentText" presStyleLbl="node1" presStyleIdx="1" presStyleCnt="3">
        <dgm:presLayoutVars>
          <dgm:chMax val="0"/>
          <dgm:bulletEnabled val="1"/>
        </dgm:presLayoutVars>
      </dgm:prSet>
      <dgm:spPr/>
    </dgm:pt>
    <dgm:pt modelId="{CA975077-A49E-44E0-B23E-239D80A55665}" type="pres">
      <dgm:prSet presAssocID="{E20F1A49-3BCB-4970-B980-BA67254D3004}" presName="negativeSpace" presStyleCnt="0"/>
      <dgm:spPr/>
    </dgm:pt>
    <dgm:pt modelId="{CC242FD0-1F21-4AF0-9209-FD5048B188E6}" type="pres">
      <dgm:prSet presAssocID="{E20F1A49-3BCB-4970-B980-BA67254D3004}" presName="childText" presStyleLbl="conFgAcc1" presStyleIdx="1" presStyleCnt="3">
        <dgm:presLayoutVars>
          <dgm:bulletEnabled val="1"/>
        </dgm:presLayoutVars>
      </dgm:prSet>
      <dgm:spPr/>
    </dgm:pt>
    <dgm:pt modelId="{3991C303-00E3-4869-8CAA-647FCE12BCCF}" type="pres">
      <dgm:prSet presAssocID="{F741C475-DCD8-4758-8CF2-1CA3105139DE}" presName="spaceBetweenRectangles" presStyleCnt="0"/>
      <dgm:spPr/>
    </dgm:pt>
    <dgm:pt modelId="{373795C4-EB7F-4F41-BBFE-5BEFAC894EBE}" type="pres">
      <dgm:prSet presAssocID="{69073994-76E7-4486-8DE6-F61D57B16E8D}" presName="parentLin" presStyleCnt="0"/>
      <dgm:spPr/>
    </dgm:pt>
    <dgm:pt modelId="{1A4A1AE1-92C7-485D-9284-BFEDE824D25A}" type="pres">
      <dgm:prSet presAssocID="{69073994-76E7-4486-8DE6-F61D57B16E8D}" presName="parentLeftMargin" presStyleLbl="node1" presStyleIdx="1" presStyleCnt="3"/>
      <dgm:spPr/>
    </dgm:pt>
    <dgm:pt modelId="{8FB36482-D4DE-4003-AA59-75DFA543FFB5}" type="pres">
      <dgm:prSet presAssocID="{69073994-76E7-4486-8DE6-F61D57B16E8D}" presName="parentText" presStyleLbl="node1" presStyleIdx="2" presStyleCnt="3">
        <dgm:presLayoutVars>
          <dgm:chMax val="0"/>
          <dgm:bulletEnabled val="1"/>
        </dgm:presLayoutVars>
      </dgm:prSet>
      <dgm:spPr/>
    </dgm:pt>
    <dgm:pt modelId="{7B3296A3-E3FD-49D0-9B29-2E36911C0A8C}" type="pres">
      <dgm:prSet presAssocID="{69073994-76E7-4486-8DE6-F61D57B16E8D}" presName="negativeSpace" presStyleCnt="0"/>
      <dgm:spPr/>
    </dgm:pt>
    <dgm:pt modelId="{FEB1F254-DCE1-4990-ACF5-A1271D24A0CA}" type="pres">
      <dgm:prSet presAssocID="{69073994-76E7-4486-8DE6-F61D57B16E8D}" presName="childText" presStyleLbl="conFgAcc1" presStyleIdx="2" presStyleCnt="3">
        <dgm:presLayoutVars>
          <dgm:bulletEnabled val="1"/>
        </dgm:presLayoutVars>
      </dgm:prSet>
      <dgm:spPr/>
    </dgm:pt>
  </dgm:ptLst>
  <dgm:cxnLst>
    <dgm:cxn modelId="{AD833805-80E6-43C8-BA99-015373FE589B}" type="presOf" srcId="{0A7F1082-90D1-470F-8800-C452FD7DE185}" destId="{DC08BA2E-7AE3-462D-B1AF-F3CD4A225BBF}" srcOrd="0" destOrd="0" presId="urn:microsoft.com/office/officeart/2005/8/layout/list1"/>
    <dgm:cxn modelId="{21A90108-F2B8-454B-B813-4529B84566B1}" type="presOf" srcId="{69073994-76E7-4486-8DE6-F61D57B16E8D}" destId="{1A4A1AE1-92C7-485D-9284-BFEDE824D25A}" srcOrd="0" destOrd="0" presId="urn:microsoft.com/office/officeart/2005/8/layout/list1"/>
    <dgm:cxn modelId="{41645109-4F49-44B5-84BE-39763DC2A3C9}" type="presOf" srcId="{D5B38035-0106-4A88-BB9E-5CDE551842F4}" destId="{CC242FD0-1F21-4AF0-9209-FD5048B188E6}" srcOrd="0" destOrd="0" presId="urn:microsoft.com/office/officeart/2005/8/layout/list1"/>
    <dgm:cxn modelId="{5149940A-F03F-42D7-8437-538C746AED7F}" srcId="{0A7F1082-90D1-470F-8800-C452FD7DE185}" destId="{E23D8C5B-1146-429C-8163-DB0B9A5FB6F9}" srcOrd="0" destOrd="0" parTransId="{3A82B4AA-6B66-47E1-A144-A8E34374D31C}" sibTransId="{920ECC3C-19DE-48FF-A8D1-2B64CBD2B7DC}"/>
    <dgm:cxn modelId="{FEBCE50E-464B-4B1F-9EEF-ECD3444B9B55}" type="presOf" srcId="{A8CE60A7-4978-4898-86F6-2CFBC7CAB44C}" destId="{FEB1F254-DCE1-4990-ACF5-A1271D24A0CA}" srcOrd="0" destOrd="0" presId="urn:microsoft.com/office/officeart/2005/8/layout/list1"/>
    <dgm:cxn modelId="{1A0F352B-E260-4422-AFB2-9229C621F066}" srcId="{0A7F1082-90D1-470F-8800-C452FD7DE185}" destId="{E20F1A49-3BCB-4970-B980-BA67254D3004}" srcOrd="1" destOrd="0" parTransId="{CBC75F8A-B24E-4F6F-A3DF-49B4E3C01E2F}" sibTransId="{F741C475-DCD8-4758-8CF2-1CA3105139DE}"/>
    <dgm:cxn modelId="{C8186333-A6D0-4722-91C6-183E18C6CF02}" srcId="{E23D8C5B-1146-429C-8163-DB0B9A5FB6F9}" destId="{3B64C5C9-6D99-4416-9579-1F8920D93CA4}" srcOrd="0" destOrd="0" parTransId="{C2439CF4-6C5A-460A-9C3B-66502C87892B}" sibTransId="{D5CE88F6-3B6C-4644-8DA0-77C7DFF67A07}"/>
    <dgm:cxn modelId="{1184C760-A736-44DF-B940-11261EC69EF4}" type="presOf" srcId="{2692495B-057D-45B3-90F3-5FFB976603A7}" destId="{CC242FD0-1F21-4AF0-9209-FD5048B188E6}" srcOrd="0" destOrd="1" presId="urn:microsoft.com/office/officeart/2005/8/layout/list1"/>
    <dgm:cxn modelId="{F5400A43-E011-4AB4-9443-3B52498D2392}" type="presOf" srcId="{EF902467-82F3-42F5-B20C-3F06658E51ED}" destId="{041930A4-35D2-4795-9163-29FFBFA6A86F}" srcOrd="0" destOrd="1" presId="urn:microsoft.com/office/officeart/2005/8/layout/list1"/>
    <dgm:cxn modelId="{6C7E2C6D-90F0-41BF-8998-656F4645FF7B}" type="presOf" srcId="{69073994-76E7-4486-8DE6-F61D57B16E8D}" destId="{8FB36482-D4DE-4003-AA59-75DFA543FFB5}" srcOrd="1" destOrd="0" presId="urn:microsoft.com/office/officeart/2005/8/layout/list1"/>
    <dgm:cxn modelId="{E7972754-5FA8-4DEB-8645-E407B612B7D7}" type="presOf" srcId="{E23D8C5B-1146-429C-8163-DB0B9A5FB6F9}" destId="{3C49D8B9-1593-4ABD-98EB-526435CCC366}" srcOrd="0" destOrd="0" presId="urn:microsoft.com/office/officeart/2005/8/layout/list1"/>
    <dgm:cxn modelId="{A484E075-5F84-484C-B6B9-4C334E0BD00E}" srcId="{E23D8C5B-1146-429C-8163-DB0B9A5FB6F9}" destId="{EF902467-82F3-42F5-B20C-3F06658E51ED}" srcOrd="1" destOrd="0" parTransId="{0C42E7FA-AFDF-4BF4-90C0-1F659B3DF867}" sibTransId="{2BDE627F-D185-4FB6-B3F2-03F8970886E3}"/>
    <dgm:cxn modelId="{CF1E5156-97AA-4492-A686-9619062D30E5}" srcId="{D5B38035-0106-4A88-BB9E-5CDE551842F4}" destId="{2692495B-057D-45B3-90F3-5FFB976603A7}" srcOrd="0" destOrd="0" parTransId="{69601AD5-6C29-4602-A891-7EE7FE9B6A9F}" sibTransId="{6E1DD783-20EC-4465-A08B-60A9CB9B7D98}"/>
    <dgm:cxn modelId="{BF957957-42BC-4595-B733-6C8D75723AFF}" srcId="{0A7F1082-90D1-470F-8800-C452FD7DE185}" destId="{69073994-76E7-4486-8DE6-F61D57B16E8D}" srcOrd="2" destOrd="0" parTransId="{136D7FE6-56A9-41FF-AC15-FFB28B2770B9}" sibTransId="{4A26CBD1-0765-495C-8E1C-629A4B9E37F8}"/>
    <dgm:cxn modelId="{6E1C9577-68B7-46C2-A7D3-D0FFD3CE588A}" type="presOf" srcId="{3B64C5C9-6D99-4416-9579-1F8920D93CA4}" destId="{041930A4-35D2-4795-9163-29FFBFA6A86F}" srcOrd="0" destOrd="0" presId="urn:microsoft.com/office/officeart/2005/8/layout/list1"/>
    <dgm:cxn modelId="{6F47E67B-E88C-470A-81E4-81BED9DF7E96}" type="presOf" srcId="{E20F1A49-3BCB-4970-B980-BA67254D3004}" destId="{382A4051-6BD1-4266-8397-A1CC2A64626C}" srcOrd="1" destOrd="0" presId="urn:microsoft.com/office/officeart/2005/8/layout/list1"/>
    <dgm:cxn modelId="{53CAA388-E0FA-430D-95EA-EB19FF375793}" type="presOf" srcId="{E20F1A49-3BCB-4970-B980-BA67254D3004}" destId="{5174C44F-8395-4148-B3D3-5D299ADD0D09}" srcOrd="0" destOrd="0" presId="urn:microsoft.com/office/officeart/2005/8/layout/list1"/>
    <dgm:cxn modelId="{39B3D2A5-B723-406A-81FF-6F8EC8CC0FBE}" srcId="{69073994-76E7-4486-8DE6-F61D57B16E8D}" destId="{6F10A665-DECD-4FC9-96AA-966C456BACBA}" srcOrd="1" destOrd="0" parTransId="{FAC37428-F79C-4F64-ABD4-12B25AF5CA45}" sibTransId="{F83BA783-92D6-4D15-B4D4-332C50025649}"/>
    <dgm:cxn modelId="{6C3E34B4-B9EA-4C83-8110-7EC8F496C8B4}" type="presOf" srcId="{6F10A665-DECD-4FC9-96AA-966C456BACBA}" destId="{FEB1F254-DCE1-4990-ACF5-A1271D24A0CA}" srcOrd="0" destOrd="1" presId="urn:microsoft.com/office/officeart/2005/8/layout/list1"/>
    <dgm:cxn modelId="{61C0F6C4-416A-4178-ABCC-AA04531AA4E0}" type="presOf" srcId="{E23D8C5B-1146-429C-8163-DB0B9A5FB6F9}" destId="{5EF6CC3E-0E03-4C41-8396-7C1D9B99C1D0}" srcOrd="1" destOrd="0" presId="urn:microsoft.com/office/officeart/2005/8/layout/list1"/>
    <dgm:cxn modelId="{16B917CB-5446-4E3F-AC56-2BBF6EDC6020}" srcId="{E20F1A49-3BCB-4970-B980-BA67254D3004}" destId="{D5B38035-0106-4A88-BB9E-5CDE551842F4}" srcOrd="0" destOrd="0" parTransId="{7F334EA0-E0CE-4A64-820D-599917F3497B}" sibTransId="{ABABF898-9440-4129-A37A-B3EF2149B051}"/>
    <dgm:cxn modelId="{6E64BDDB-166A-4BDF-A0DE-42CD5C5DCD51}" srcId="{69073994-76E7-4486-8DE6-F61D57B16E8D}" destId="{A8CE60A7-4978-4898-86F6-2CFBC7CAB44C}" srcOrd="0" destOrd="0" parTransId="{39F6CB42-3471-4838-AAD3-069B752AF6E1}" sibTransId="{8C1E3ADE-025C-4228-9E07-FC042D32D855}"/>
    <dgm:cxn modelId="{E820B2E2-2215-45CA-8302-7A49675B66C6}" type="presParOf" srcId="{DC08BA2E-7AE3-462D-B1AF-F3CD4A225BBF}" destId="{24ED2F02-B580-46C4-A101-753F0282648A}" srcOrd="0" destOrd="0" presId="urn:microsoft.com/office/officeart/2005/8/layout/list1"/>
    <dgm:cxn modelId="{151C7D18-6B18-467F-BF86-D487CCD97580}" type="presParOf" srcId="{24ED2F02-B580-46C4-A101-753F0282648A}" destId="{3C49D8B9-1593-4ABD-98EB-526435CCC366}" srcOrd="0" destOrd="0" presId="urn:microsoft.com/office/officeart/2005/8/layout/list1"/>
    <dgm:cxn modelId="{2903BBAC-9B21-4956-895B-6D78D1D45A67}" type="presParOf" srcId="{24ED2F02-B580-46C4-A101-753F0282648A}" destId="{5EF6CC3E-0E03-4C41-8396-7C1D9B99C1D0}" srcOrd="1" destOrd="0" presId="urn:microsoft.com/office/officeart/2005/8/layout/list1"/>
    <dgm:cxn modelId="{5EE8BECD-2775-4CE6-B235-A20723626D1E}" type="presParOf" srcId="{DC08BA2E-7AE3-462D-B1AF-F3CD4A225BBF}" destId="{35109DCE-70C0-423D-A68A-A45ACB441212}" srcOrd="1" destOrd="0" presId="urn:microsoft.com/office/officeart/2005/8/layout/list1"/>
    <dgm:cxn modelId="{A60C259D-2580-4376-B72A-7504A1C0AD02}" type="presParOf" srcId="{DC08BA2E-7AE3-462D-B1AF-F3CD4A225BBF}" destId="{041930A4-35D2-4795-9163-29FFBFA6A86F}" srcOrd="2" destOrd="0" presId="urn:microsoft.com/office/officeart/2005/8/layout/list1"/>
    <dgm:cxn modelId="{69F4CA56-0CC8-41EA-80C0-3A173572B022}" type="presParOf" srcId="{DC08BA2E-7AE3-462D-B1AF-F3CD4A225BBF}" destId="{6843243E-2B17-4F89-8263-FB2A5F27F770}" srcOrd="3" destOrd="0" presId="urn:microsoft.com/office/officeart/2005/8/layout/list1"/>
    <dgm:cxn modelId="{2A2D8663-BF42-4BEC-9E39-A32F64AFE264}" type="presParOf" srcId="{DC08BA2E-7AE3-462D-B1AF-F3CD4A225BBF}" destId="{2726C831-20A9-4AB9-81EC-8B03B5BF74D4}" srcOrd="4" destOrd="0" presId="urn:microsoft.com/office/officeart/2005/8/layout/list1"/>
    <dgm:cxn modelId="{4F2EE0DC-ED75-4F6C-9418-2189CED55898}" type="presParOf" srcId="{2726C831-20A9-4AB9-81EC-8B03B5BF74D4}" destId="{5174C44F-8395-4148-B3D3-5D299ADD0D09}" srcOrd="0" destOrd="0" presId="urn:microsoft.com/office/officeart/2005/8/layout/list1"/>
    <dgm:cxn modelId="{27D884D8-49C0-417D-89FF-C2946FE8B683}" type="presParOf" srcId="{2726C831-20A9-4AB9-81EC-8B03B5BF74D4}" destId="{382A4051-6BD1-4266-8397-A1CC2A64626C}" srcOrd="1" destOrd="0" presId="urn:microsoft.com/office/officeart/2005/8/layout/list1"/>
    <dgm:cxn modelId="{871FB5CD-1981-4D07-BE62-5A9885B8BC62}" type="presParOf" srcId="{DC08BA2E-7AE3-462D-B1AF-F3CD4A225BBF}" destId="{CA975077-A49E-44E0-B23E-239D80A55665}" srcOrd="5" destOrd="0" presId="urn:microsoft.com/office/officeart/2005/8/layout/list1"/>
    <dgm:cxn modelId="{DBC9E735-FD40-41EC-95DC-7AD95881264B}" type="presParOf" srcId="{DC08BA2E-7AE3-462D-B1AF-F3CD4A225BBF}" destId="{CC242FD0-1F21-4AF0-9209-FD5048B188E6}" srcOrd="6" destOrd="0" presId="urn:microsoft.com/office/officeart/2005/8/layout/list1"/>
    <dgm:cxn modelId="{A41D1E36-1EF4-408D-B3FF-12E86C08304B}" type="presParOf" srcId="{DC08BA2E-7AE3-462D-B1AF-F3CD4A225BBF}" destId="{3991C303-00E3-4869-8CAA-647FCE12BCCF}" srcOrd="7" destOrd="0" presId="urn:microsoft.com/office/officeart/2005/8/layout/list1"/>
    <dgm:cxn modelId="{BEEB6BDA-F9CA-445F-81C3-4EDB0C738D76}" type="presParOf" srcId="{DC08BA2E-7AE3-462D-B1AF-F3CD4A225BBF}" destId="{373795C4-EB7F-4F41-BBFE-5BEFAC894EBE}" srcOrd="8" destOrd="0" presId="urn:microsoft.com/office/officeart/2005/8/layout/list1"/>
    <dgm:cxn modelId="{5DCB133A-5B55-4CFD-BF2E-5E3F913ECB29}" type="presParOf" srcId="{373795C4-EB7F-4F41-BBFE-5BEFAC894EBE}" destId="{1A4A1AE1-92C7-485D-9284-BFEDE824D25A}" srcOrd="0" destOrd="0" presId="urn:microsoft.com/office/officeart/2005/8/layout/list1"/>
    <dgm:cxn modelId="{7E47795C-C4B7-480A-B7A6-357794758396}" type="presParOf" srcId="{373795C4-EB7F-4F41-BBFE-5BEFAC894EBE}" destId="{8FB36482-D4DE-4003-AA59-75DFA543FFB5}" srcOrd="1" destOrd="0" presId="urn:microsoft.com/office/officeart/2005/8/layout/list1"/>
    <dgm:cxn modelId="{F8A4968F-BF69-4FEE-81CA-02D60ABB38FF}" type="presParOf" srcId="{DC08BA2E-7AE3-462D-B1AF-F3CD4A225BBF}" destId="{7B3296A3-E3FD-49D0-9B29-2E36911C0A8C}" srcOrd="9" destOrd="0" presId="urn:microsoft.com/office/officeart/2005/8/layout/list1"/>
    <dgm:cxn modelId="{C4B8BFE1-BCBB-4F7A-816E-EED8363ACE4E}" type="presParOf" srcId="{DC08BA2E-7AE3-462D-B1AF-F3CD4A225BBF}" destId="{FEB1F254-DCE1-4990-ACF5-A1271D24A0C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64A601-B063-4EB8-A20C-96A0755A5AA8}"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nl-BE"/>
        </a:p>
      </dgm:t>
    </dgm:pt>
    <dgm:pt modelId="{0D0E4788-4F5B-42E8-A448-52B40DEDEA00}">
      <dgm:prSet phldrT="[Tekst]"/>
      <dgm:spPr/>
      <dgm:t>
        <a:bodyPr/>
        <a:lstStyle/>
        <a:p>
          <a:r>
            <a:rPr lang="nl-BE" dirty="0"/>
            <a:t>Voor Christus</a:t>
          </a:r>
        </a:p>
      </dgm:t>
    </dgm:pt>
    <dgm:pt modelId="{EAFADBCC-564B-4AC5-81C4-56F70C34507E}" type="parTrans" cxnId="{875EA2CE-DA93-4AC7-B45F-81F55D7A9960}">
      <dgm:prSet/>
      <dgm:spPr/>
      <dgm:t>
        <a:bodyPr/>
        <a:lstStyle/>
        <a:p>
          <a:endParaRPr lang="nl-BE"/>
        </a:p>
      </dgm:t>
    </dgm:pt>
    <dgm:pt modelId="{2E3575AA-D5A9-4B17-901E-44AFB28B59A3}" type="sibTrans" cxnId="{875EA2CE-DA93-4AC7-B45F-81F55D7A9960}">
      <dgm:prSet/>
      <dgm:spPr/>
      <dgm:t>
        <a:bodyPr/>
        <a:lstStyle/>
        <a:p>
          <a:endParaRPr lang="nl-BE"/>
        </a:p>
      </dgm:t>
    </dgm:pt>
    <dgm:pt modelId="{F32A8BA5-E118-41B2-9524-1F141ECF06A0}">
      <dgm:prSet phldrT="[Tekst]"/>
      <dgm:spPr/>
      <dgm:t>
        <a:bodyPr/>
        <a:lstStyle/>
        <a:p>
          <a:r>
            <a:rPr lang="nl-BE" dirty="0"/>
            <a:t>Na Christus</a:t>
          </a:r>
        </a:p>
      </dgm:t>
    </dgm:pt>
    <dgm:pt modelId="{AEA178AB-E311-4D05-95AE-F9D12D3E7E99}" type="parTrans" cxnId="{C0557C91-A2FC-4689-840F-F7C92FF3355B}">
      <dgm:prSet/>
      <dgm:spPr/>
      <dgm:t>
        <a:bodyPr/>
        <a:lstStyle/>
        <a:p>
          <a:endParaRPr lang="nl-BE"/>
        </a:p>
      </dgm:t>
    </dgm:pt>
    <dgm:pt modelId="{54631E35-9E4F-4884-BD03-7348BEB94BCC}" type="sibTrans" cxnId="{C0557C91-A2FC-4689-840F-F7C92FF3355B}">
      <dgm:prSet/>
      <dgm:spPr/>
      <dgm:t>
        <a:bodyPr/>
        <a:lstStyle/>
        <a:p>
          <a:endParaRPr lang="nl-BE"/>
        </a:p>
      </dgm:t>
    </dgm:pt>
    <dgm:pt modelId="{9D532C16-27AD-4282-A640-96FE3F827F0E}">
      <dgm:prSet phldrT="[Tekst]"/>
      <dgm:spPr/>
      <dgm:t>
        <a:bodyPr/>
        <a:lstStyle/>
        <a:p>
          <a:r>
            <a:rPr lang="nl-BE" dirty="0"/>
            <a:t>Jeruzalem-Kanaän</a:t>
          </a:r>
        </a:p>
      </dgm:t>
    </dgm:pt>
    <dgm:pt modelId="{9D750C50-D3E2-4AA4-AEF1-D603B146050B}" type="parTrans" cxnId="{8C0D80B2-E64C-4BDB-BE7C-500BBA2C9519}">
      <dgm:prSet/>
      <dgm:spPr/>
      <dgm:t>
        <a:bodyPr/>
        <a:lstStyle/>
        <a:p>
          <a:endParaRPr lang="nl-BE"/>
        </a:p>
      </dgm:t>
    </dgm:pt>
    <dgm:pt modelId="{B7DABC00-3A66-4750-92D0-20E47968623A}" type="sibTrans" cxnId="{8C0D80B2-E64C-4BDB-BE7C-500BBA2C9519}">
      <dgm:prSet/>
      <dgm:spPr/>
      <dgm:t>
        <a:bodyPr/>
        <a:lstStyle/>
        <a:p>
          <a:endParaRPr lang="nl-BE"/>
        </a:p>
      </dgm:t>
    </dgm:pt>
    <dgm:pt modelId="{F2BCF239-FE56-4687-B11E-DBF646D648C8}">
      <dgm:prSet phldrT="[Tekst]"/>
      <dgm:spPr/>
      <dgm:t>
        <a:bodyPr/>
        <a:lstStyle/>
        <a:p>
          <a:r>
            <a:rPr lang="nl-BE" dirty="0"/>
            <a:t>Israël</a:t>
          </a:r>
        </a:p>
      </dgm:t>
    </dgm:pt>
    <dgm:pt modelId="{E53A383C-6720-459F-B4CB-110E13837500}" type="parTrans" cxnId="{599AC12A-EB62-41FE-BCD2-0CACFBC523DD}">
      <dgm:prSet/>
      <dgm:spPr/>
      <dgm:t>
        <a:bodyPr/>
        <a:lstStyle/>
        <a:p>
          <a:endParaRPr lang="nl-BE"/>
        </a:p>
      </dgm:t>
    </dgm:pt>
    <dgm:pt modelId="{5FC4BE3A-6C61-482C-AC24-7BE36366C6D3}" type="sibTrans" cxnId="{599AC12A-EB62-41FE-BCD2-0CACFBC523DD}">
      <dgm:prSet/>
      <dgm:spPr/>
      <dgm:t>
        <a:bodyPr/>
        <a:lstStyle/>
        <a:p>
          <a:endParaRPr lang="nl-BE"/>
        </a:p>
      </dgm:t>
    </dgm:pt>
    <dgm:pt modelId="{537C98F4-4AAC-4138-814B-F55A586FE8FE}">
      <dgm:prSet phldrT="[Tekst]"/>
      <dgm:spPr/>
      <dgm:t>
        <a:bodyPr/>
        <a:lstStyle/>
        <a:p>
          <a:r>
            <a:rPr lang="nl-BE" dirty="0"/>
            <a:t>Jeruzalem-Aarde</a:t>
          </a:r>
        </a:p>
      </dgm:t>
    </dgm:pt>
    <dgm:pt modelId="{9BC49E49-A9BB-4C82-86C4-B4BAE6F9162C}" type="parTrans" cxnId="{C9607A57-E667-4F15-A443-03A4A46FD8F3}">
      <dgm:prSet/>
      <dgm:spPr/>
      <dgm:t>
        <a:bodyPr/>
        <a:lstStyle/>
        <a:p>
          <a:endParaRPr lang="nl-BE"/>
        </a:p>
      </dgm:t>
    </dgm:pt>
    <dgm:pt modelId="{6B74FE2B-131A-4794-85B4-869F715A4883}" type="sibTrans" cxnId="{C9607A57-E667-4F15-A443-03A4A46FD8F3}">
      <dgm:prSet/>
      <dgm:spPr/>
      <dgm:t>
        <a:bodyPr/>
        <a:lstStyle/>
        <a:p>
          <a:endParaRPr lang="nl-BE"/>
        </a:p>
      </dgm:t>
    </dgm:pt>
    <dgm:pt modelId="{9DFB8EAE-25F2-4B27-B166-5414CCAEDD6C}">
      <dgm:prSet phldrT="[Tekst]"/>
      <dgm:spPr/>
      <dgm:t>
        <a:bodyPr/>
        <a:lstStyle/>
        <a:p>
          <a:r>
            <a:rPr lang="nl-BE" dirty="0"/>
            <a:t>Oorsprong</a:t>
          </a:r>
        </a:p>
      </dgm:t>
    </dgm:pt>
    <dgm:pt modelId="{526E2A56-7CC4-4D85-A55A-DB9F1E47360D}" type="parTrans" cxnId="{95E6A087-F4D0-40FC-8477-23242C993100}">
      <dgm:prSet/>
      <dgm:spPr/>
      <dgm:t>
        <a:bodyPr/>
        <a:lstStyle/>
        <a:p>
          <a:endParaRPr lang="nl-BE"/>
        </a:p>
      </dgm:t>
    </dgm:pt>
    <dgm:pt modelId="{996E434E-B7D6-4CF0-8626-671519E53F53}" type="sibTrans" cxnId="{95E6A087-F4D0-40FC-8477-23242C993100}">
      <dgm:prSet/>
      <dgm:spPr/>
      <dgm:t>
        <a:bodyPr/>
        <a:lstStyle/>
        <a:p>
          <a:endParaRPr lang="nl-BE"/>
        </a:p>
      </dgm:t>
    </dgm:pt>
    <dgm:pt modelId="{0A4AF850-CB2F-44E0-AC5C-33335F462EF0}">
      <dgm:prSet phldrT="[Tekst]"/>
      <dgm:spPr/>
      <dgm:t>
        <a:bodyPr/>
        <a:lstStyle/>
        <a:p>
          <a:r>
            <a:rPr lang="nl-BE" dirty="0"/>
            <a:t>Hof in Eden-aarde</a:t>
          </a:r>
        </a:p>
      </dgm:t>
    </dgm:pt>
    <dgm:pt modelId="{25901C2D-5D70-4352-9E4C-618DB28971BE}" type="parTrans" cxnId="{70EE7A1F-255B-4C68-BCCD-02E52399CA7F}">
      <dgm:prSet/>
      <dgm:spPr/>
      <dgm:t>
        <a:bodyPr/>
        <a:lstStyle/>
        <a:p>
          <a:endParaRPr lang="nl-BE"/>
        </a:p>
      </dgm:t>
    </dgm:pt>
    <dgm:pt modelId="{64938966-3963-48F2-95F6-9FEDCCF70EE5}" type="sibTrans" cxnId="{70EE7A1F-255B-4C68-BCCD-02E52399CA7F}">
      <dgm:prSet/>
      <dgm:spPr/>
      <dgm:t>
        <a:bodyPr/>
        <a:lstStyle/>
        <a:p>
          <a:endParaRPr lang="nl-BE"/>
        </a:p>
      </dgm:t>
    </dgm:pt>
    <dgm:pt modelId="{8666C515-1BD8-47F5-A8F7-8AB1162F0A18}">
      <dgm:prSet phldrT="[Tekst]"/>
      <dgm:spPr/>
      <dgm:t>
        <a:bodyPr/>
        <a:lstStyle/>
        <a:p>
          <a:r>
            <a:rPr lang="nl-BE" dirty="0"/>
            <a:t>Adam &amp; Eva-Mensheid</a:t>
          </a:r>
        </a:p>
      </dgm:t>
    </dgm:pt>
    <dgm:pt modelId="{D4877CE8-D338-472B-96EF-8C676B8FEB61}" type="parTrans" cxnId="{72FD113A-2435-41C6-A8B0-39169755BE76}">
      <dgm:prSet/>
      <dgm:spPr/>
      <dgm:t>
        <a:bodyPr/>
        <a:lstStyle/>
        <a:p>
          <a:endParaRPr lang="nl-BE"/>
        </a:p>
      </dgm:t>
    </dgm:pt>
    <dgm:pt modelId="{37DE3E31-6A29-465F-B2F0-6E853D358914}" type="sibTrans" cxnId="{72FD113A-2435-41C6-A8B0-39169755BE76}">
      <dgm:prSet/>
      <dgm:spPr/>
      <dgm:t>
        <a:bodyPr/>
        <a:lstStyle/>
        <a:p>
          <a:endParaRPr lang="nl-BE"/>
        </a:p>
      </dgm:t>
    </dgm:pt>
    <dgm:pt modelId="{E3E84487-9DE2-4FE5-A183-6AEF2A828AA6}">
      <dgm:prSet phldrT="[Tekst]"/>
      <dgm:spPr/>
      <dgm:t>
        <a:bodyPr/>
        <a:lstStyle/>
        <a:p>
          <a:r>
            <a:rPr lang="nl-BE" dirty="0"/>
            <a:t>Gemeente: Joden &amp; volken</a:t>
          </a:r>
        </a:p>
      </dgm:t>
    </dgm:pt>
    <dgm:pt modelId="{4EFD460A-1983-4ED2-9EB6-6A400C4B3069}" type="parTrans" cxnId="{150F21CF-254C-4B94-8415-7C2FD6DBCCF7}">
      <dgm:prSet/>
      <dgm:spPr/>
      <dgm:t>
        <a:bodyPr/>
        <a:lstStyle/>
        <a:p>
          <a:endParaRPr lang="nl-BE"/>
        </a:p>
      </dgm:t>
    </dgm:pt>
    <dgm:pt modelId="{57DBA8FB-99CE-4AFB-A61F-BF9073D7EDAE}" type="sibTrans" cxnId="{150F21CF-254C-4B94-8415-7C2FD6DBCCF7}">
      <dgm:prSet/>
      <dgm:spPr/>
      <dgm:t>
        <a:bodyPr/>
        <a:lstStyle/>
        <a:p>
          <a:endParaRPr lang="nl-BE"/>
        </a:p>
      </dgm:t>
    </dgm:pt>
    <dgm:pt modelId="{FDFA6D11-72CD-4426-8E18-8079A3CC793D}">
      <dgm:prSet phldrT="[Tekst]"/>
      <dgm:spPr/>
      <dgm:t>
        <a:bodyPr/>
        <a:lstStyle/>
        <a:p>
          <a:r>
            <a:rPr lang="nl-BE" dirty="0"/>
            <a:t>Toekomst</a:t>
          </a:r>
        </a:p>
      </dgm:t>
    </dgm:pt>
    <dgm:pt modelId="{FCEEBDC5-0D48-489E-88D4-76613B83E7BB}" type="parTrans" cxnId="{DA997E8F-49CD-46FA-BB30-5E313BF541AC}">
      <dgm:prSet/>
      <dgm:spPr/>
      <dgm:t>
        <a:bodyPr/>
        <a:lstStyle/>
        <a:p>
          <a:endParaRPr lang="nl-BE"/>
        </a:p>
      </dgm:t>
    </dgm:pt>
    <dgm:pt modelId="{F5A5BA51-08E3-4930-AAEF-52D72969F9ED}" type="sibTrans" cxnId="{DA997E8F-49CD-46FA-BB30-5E313BF541AC}">
      <dgm:prSet/>
      <dgm:spPr/>
      <dgm:t>
        <a:bodyPr/>
        <a:lstStyle/>
        <a:p>
          <a:endParaRPr lang="nl-BE"/>
        </a:p>
      </dgm:t>
    </dgm:pt>
    <dgm:pt modelId="{63FE9392-843D-4E95-AEC9-EABB10D3A54D}">
      <dgm:prSet phldrT="[Tekst]"/>
      <dgm:spPr/>
      <dgm:t>
        <a:bodyPr/>
        <a:lstStyle/>
        <a:p>
          <a:r>
            <a:rPr lang="nl-BE" dirty="0"/>
            <a:t>Nieuwe Jeruzalem-nieuwe aarde</a:t>
          </a:r>
        </a:p>
      </dgm:t>
    </dgm:pt>
    <dgm:pt modelId="{9A13451A-7016-4785-8C5C-8B74528ADF76}" type="parTrans" cxnId="{9FFB22EE-B052-412E-943F-62F938A8A3B4}">
      <dgm:prSet/>
      <dgm:spPr/>
      <dgm:t>
        <a:bodyPr/>
        <a:lstStyle/>
        <a:p>
          <a:endParaRPr lang="nl-BE"/>
        </a:p>
      </dgm:t>
    </dgm:pt>
    <dgm:pt modelId="{88626D49-8CF2-4544-B2E6-B782D3D6F2AB}" type="sibTrans" cxnId="{9FFB22EE-B052-412E-943F-62F938A8A3B4}">
      <dgm:prSet/>
      <dgm:spPr/>
      <dgm:t>
        <a:bodyPr/>
        <a:lstStyle/>
        <a:p>
          <a:endParaRPr lang="nl-BE"/>
        </a:p>
      </dgm:t>
    </dgm:pt>
    <dgm:pt modelId="{C9025136-A3F1-4E49-AA54-20341CED1C90}">
      <dgm:prSet phldrT="[Tekst]"/>
      <dgm:spPr/>
      <dgm:t>
        <a:bodyPr/>
        <a:lstStyle/>
        <a:p>
          <a:r>
            <a:rPr lang="nl-BE" dirty="0"/>
            <a:t>Gods volk</a:t>
          </a:r>
        </a:p>
      </dgm:t>
    </dgm:pt>
    <dgm:pt modelId="{6A15FF02-57A1-4733-AFCF-DF8D2FCA9D42}" type="parTrans" cxnId="{9294779C-4309-476D-A788-E72375F99D4D}">
      <dgm:prSet/>
      <dgm:spPr/>
      <dgm:t>
        <a:bodyPr/>
        <a:lstStyle/>
        <a:p>
          <a:endParaRPr lang="nl-BE"/>
        </a:p>
      </dgm:t>
    </dgm:pt>
    <dgm:pt modelId="{A4046BA0-0DE3-45D4-807C-0846C01BC828}" type="sibTrans" cxnId="{9294779C-4309-476D-A788-E72375F99D4D}">
      <dgm:prSet/>
      <dgm:spPr/>
      <dgm:t>
        <a:bodyPr/>
        <a:lstStyle/>
        <a:p>
          <a:endParaRPr lang="nl-BE"/>
        </a:p>
      </dgm:t>
    </dgm:pt>
    <dgm:pt modelId="{18B1983D-69F2-43FC-B1ED-D4CC6542C1AE}">
      <dgm:prSet phldrT="[Tekst]"/>
      <dgm:spPr/>
      <dgm:t>
        <a:bodyPr/>
        <a:lstStyle/>
        <a:p>
          <a:r>
            <a:rPr lang="nl-BE" dirty="0"/>
            <a:t>Tijdens Christus</a:t>
          </a:r>
        </a:p>
      </dgm:t>
    </dgm:pt>
    <dgm:pt modelId="{FCA51985-0942-4E01-A27D-DD5EAD170570}" type="parTrans" cxnId="{618252BF-7A38-440A-9D80-53C08FB2D699}">
      <dgm:prSet/>
      <dgm:spPr/>
      <dgm:t>
        <a:bodyPr/>
        <a:lstStyle/>
        <a:p>
          <a:endParaRPr lang="nl-BE"/>
        </a:p>
      </dgm:t>
    </dgm:pt>
    <dgm:pt modelId="{C2E02489-FB5C-4238-85F0-09DBA1EDE685}" type="sibTrans" cxnId="{618252BF-7A38-440A-9D80-53C08FB2D699}">
      <dgm:prSet/>
      <dgm:spPr/>
      <dgm:t>
        <a:bodyPr/>
        <a:lstStyle/>
        <a:p>
          <a:endParaRPr lang="nl-BE"/>
        </a:p>
      </dgm:t>
    </dgm:pt>
    <dgm:pt modelId="{5311502C-27EB-4397-A1E1-7ED4073A55AE}">
      <dgm:prSet phldrT="[Tekst]"/>
      <dgm:spPr/>
      <dgm:t>
        <a:bodyPr/>
        <a:lstStyle/>
        <a:p>
          <a:r>
            <a:rPr lang="nl-BE" dirty="0"/>
            <a:t>Jeruzalem-Kanaän</a:t>
          </a:r>
        </a:p>
      </dgm:t>
    </dgm:pt>
    <dgm:pt modelId="{66F43D5E-6803-492C-BBDB-950D3084E21B}" type="parTrans" cxnId="{456DC333-AF40-48AA-8CB9-E928A2B06667}">
      <dgm:prSet/>
      <dgm:spPr/>
      <dgm:t>
        <a:bodyPr/>
        <a:lstStyle/>
        <a:p>
          <a:endParaRPr lang="nl-BE"/>
        </a:p>
      </dgm:t>
    </dgm:pt>
    <dgm:pt modelId="{F5983CBB-A51E-49FD-A074-86BA83DE1F5C}" type="sibTrans" cxnId="{456DC333-AF40-48AA-8CB9-E928A2B06667}">
      <dgm:prSet/>
      <dgm:spPr/>
      <dgm:t>
        <a:bodyPr/>
        <a:lstStyle/>
        <a:p>
          <a:endParaRPr lang="nl-BE"/>
        </a:p>
      </dgm:t>
    </dgm:pt>
    <dgm:pt modelId="{EB893DC7-80D6-4F16-9550-CC8AD17DDCF2}">
      <dgm:prSet phldrT="[Tekst]"/>
      <dgm:spPr/>
      <dgm:t>
        <a:bodyPr/>
        <a:lstStyle/>
        <a:p>
          <a:r>
            <a:rPr lang="nl-BE" dirty="0"/>
            <a:t>Christus-Israël</a:t>
          </a:r>
        </a:p>
      </dgm:t>
    </dgm:pt>
    <dgm:pt modelId="{7E84381E-2BC3-4F4D-B84D-1F30BF04B3A6}" type="parTrans" cxnId="{F55680EC-116B-4766-BB0F-A84021A14ED2}">
      <dgm:prSet/>
      <dgm:spPr/>
      <dgm:t>
        <a:bodyPr/>
        <a:lstStyle/>
        <a:p>
          <a:endParaRPr lang="nl-BE"/>
        </a:p>
      </dgm:t>
    </dgm:pt>
    <dgm:pt modelId="{8D0EF7A7-0DB0-49B4-992F-AE631DFD4297}" type="sibTrans" cxnId="{F55680EC-116B-4766-BB0F-A84021A14ED2}">
      <dgm:prSet/>
      <dgm:spPr/>
      <dgm:t>
        <a:bodyPr/>
        <a:lstStyle/>
        <a:p>
          <a:endParaRPr lang="nl-BE"/>
        </a:p>
      </dgm:t>
    </dgm:pt>
    <dgm:pt modelId="{65381D0C-B387-4328-A4A9-D6043C0A972B}" type="pres">
      <dgm:prSet presAssocID="{8464A601-B063-4EB8-A20C-96A0755A5AA8}" presName="theList" presStyleCnt="0">
        <dgm:presLayoutVars>
          <dgm:dir/>
          <dgm:animLvl val="lvl"/>
          <dgm:resizeHandles val="exact"/>
        </dgm:presLayoutVars>
      </dgm:prSet>
      <dgm:spPr/>
    </dgm:pt>
    <dgm:pt modelId="{D730D8FD-36AB-4ABC-8490-5C465FC75848}" type="pres">
      <dgm:prSet presAssocID="{9DFB8EAE-25F2-4B27-B166-5414CCAEDD6C}" presName="compNode" presStyleCnt="0"/>
      <dgm:spPr/>
    </dgm:pt>
    <dgm:pt modelId="{BED6D7DD-06DB-4C75-8119-289319DD26D2}" type="pres">
      <dgm:prSet presAssocID="{9DFB8EAE-25F2-4B27-B166-5414CCAEDD6C}" presName="aNode" presStyleLbl="bgShp" presStyleIdx="0" presStyleCnt="5"/>
      <dgm:spPr/>
    </dgm:pt>
    <dgm:pt modelId="{D591FC7C-5316-49AC-8E39-4E2E96A9772C}" type="pres">
      <dgm:prSet presAssocID="{9DFB8EAE-25F2-4B27-B166-5414CCAEDD6C}" presName="textNode" presStyleLbl="bgShp" presStyleIdx="0" presStyleCnt="5"/>
      <dgm:spPr/>
    </dgm:pt>
    <dgm:pt modelId="{D21EE215-7177-4D81-B6B0-29FF1D3F78E9}" type="pres">
      <dgm:prSet presAssocID="{9DFB8EAE-25F2-4B27-B166-5414CCAEDD6C}" presName="compChildNode" presStyleCnt="0"/>
      <dgm:spPr/>
    </dgm:pt>
    <dgm:pt modelId="{2F979D2D-49C6-485A-B800-D63E4F3A29BB}" type="pres">
      <dgm:prSet presAssocID="{9DFB8EAE-25F2-4B27-B166-5414CCAEDD6C}" presName="theInnerList" presStyleCnt="0"/>
      <dgm:spPr/>
    </dgm:pt>
    <dgm:pt modelId="{F87C3888-1907-4B02-89B6-4D48B01D8893}" type="pres">
      <dgm:prSet presAssocID="{0A4AF850-CB2F-44E0-AC5C-33335F462EF0}" presName="childNode" presStyleLbl="node1" presStyleIdx="0" presStyleCnt="10">
        <dgm:presLayoutVars>
          <dgm:bulletEnabled val="1"/>
        </dgm:presLayoutVars>
      </dgm:prSet>
      <dgm:spPr/>
    </dgm:pt>
    <dgm:pt modelId="{C2546CAC-D548-4B81-BFC0-902BDF9BDEC1}" type="pres">
      <dgm:prSet presAssocID="{0A4AF850-CB2F-44E0-AC5C-33335F462EF0}" presName="aSpace2" presStyleCnt="0"/>
      <dgm:spPr/>
    </dgm:pt>
    <dgm:pt modelId="{EE3A8D9A-75A6-4029-8608-DD757ABEA924}" type="pres">
      <dgm:prSet presAssocID="{8666C515-1BD8-47F5-A8F7-8AB1162F0A18}" presName="childNode" presStyleLbl="node1" presStyleIdx="1" presStyleCnt="10">
        <dgm:presLayoutVars>
          <dgm:bulletEnabled val="1"/>
        </dgm:presLayoutVars>
      </dgm:prSet>
      <dgm:spPr/>
    </dgm:pt>
    <dgm:pt modelId="{7EE6C808-61D5-4050-BAF9-25C269E2F357}" type="pres">
      <dgm:prSet presAssocID="{9DFB8EAE-25F2-4B27-B166-5414CCAEDD6C}" presName="aSpace" presStyleCnt="0"/>
      <dgm:spPr/>
    </dgm:pt>
    <dgm:pt modelId="{7A3FAB7F-26EE-4749-960A-8CCA93DA9AB9}" type="pres">
      <dgm:prSet presAssocID="{0D0E4788-4F5B-42E8-A448-52B40DEDEA00}" presName="compNode" presStyleCnt="0"/>
      <dgm:spPr/>
    </dgm:pt>
    <dgm:pt modelId="{A54C95FE-FF30-4A7B-960D-15618D0C1288}" type="pres">
      <dgm:prSet presAssocID="{0D0E4788-4F5B-42E8-A448-52B40DEDEA00}" presName="aNode" presStyleLbl="bgShp" presStyleIdx="1" presStyleCnt="5"/>
      <dgm:spPr/>
    </dgm:pt>
    <dgm:pt modelId="{C2C4B4B3-14A5-45AD-BF48-203FC9E94114}" type="pres">
      <dgm:prSet presAssocID="{0D0E4788-4F5B-42E8-A448-52B40DEDEA00}" presName="textNode" presStyleLbl="bgShp" presStyleIdx="1" presStyleCnt="5"/>
      <dgm:spPr/>
    </dgm:pt>
    <dgm:pt modelId="{64DAB624-4E13-4C25-8E1C-23073A8405C2}" type="pres">
      <dgm:prSet presAssocID="{0D0E4788-4F5B-42E8-A448-52B40DEDEA00}" presName="compChildNode" presStyleCnt="0"/>
      <dgm:spPr/>
    </dgm:pt>
    <dgm:pt modelId="{4E8B2891-F597-44B5-AC81-3BAE25602B2A}" type="pres">
      <dgm:prSet presAssocID="{0D0E4788-4F5B-42E8-A448-52B40DEDEA00}" presName="theInnerList" presStyleCnt="0"/>
      <dgm:spPr/>
    </dgm:pt>
    <dgm:pt modelId="{4048E727-2549-4A87-9DA1-249BD71AF0FB}" type="pres">
      <dgm:prSet presAssocID="{9D532C16-27AD-4282-A640-96FE3F827F0E}" presName="childNode" presStyleLbl="node1" presStyleIdx="2" presStyleCnt="10">
        <dgm:presLayoutVars>
          <dgm:bulletEnabled val="1"/>
        </dgm:presLayoutVars>
      </dgm:prSet>
      <dgm:spPr/>
    </dgm:pt>
    <dgm:pt modelId="{6335E54B-EB36-4EEE-89B1-1D3ACB860A7D}" type="pres">
      <dgm:prSet presAssocID="{9D532C16-27AD-4282-A640-96FE3F827F0E}" presName="aSpace2" presStyleCnt="0"/>
      <dgm:spPr/>
    </dgm:pt>
    <dgm:pt modelId="{DC4FDB6E-5176-4939-9B4B-311361E5B3E2}" type="pres">
      <dgm:prSet presAssocID="{F2BCF239-FE56-4687-B11E-DBF646D648C8}" presName="childNode" presStyleLbl="node1" presStyleIdx="3" presStyleCnt="10">
        <dgm:presLayoutVars>
          <dgm:bulletEnabled val="1"/>
        </dgm:presLayoutVars>
      </dgm:prSet>
      <dgm:spPr/>
    </dgm:pt>
    <dgm:pt modelId="{CB8FE927-6B6F-475B-AC9D-0E895DC45069}" type="pres">
      <dgm:prSet presAssocID="{0D0E4788-4F5B-42E8-A448-52B40DEDEA00}" presName="aSpace" presStyleCnt="0"/>
      <dgm:spPr/>
    </dgm:pt>
    <dgm:pt modelId="{895FD26F-7B18-48E0-9053-FFFB09A804A9}" type="pres">
      <dgm:prSet presAssocID="{18B1983D-69F2-43FC-B1ED-D4CC6542C1AE}" presName="compNode" presStyleCnt="0"/>
      <dgm:spPr/>
    </dgm:pt>
    <dgm:pt modelId="{B2FEEFBF-E38F-4AA2-8910-BCB54E14C0D6}" type="pres">
      <dgm:prSet presAssocID="{18B1983D-69F2-43FC-B1ED-D4CC6542C1AE}" presName="aNode" presStyleLbl="bgShp" presStyleIdx="2" presStyleCnt="5"/>
      <dgm:spPr/>
    </dgm:pt>
    <dgm:pt modelId="{C44BEEB7-FF00-4D5D-89E9-2BA90F1D550C}" type="pres">
      <dgm:prSet presAssocID="{18B1983D-69F2-43FC-B1ED-D4CC6542C1AE}" presName="textNode" presStyleLbl="bgShp" presStyleIdx="2" presStyleCnt="5"/>
      <dgm:spPr/>
    </dgm:pt>
    <dgm:pt modelId="{5A2615FE-EE73-4880-B3C7-4DD1E8763DA8}" type="pres">
      <dgm:prSet presAssocID="{18B1983D-69F2-43FC-B1ED-D4CC6542C1AE}" presName="compChildNode" presStyleCnt="0"/>
      <dgm:spPr/>
    </dgm:pt>
    <dgm:pt modelId="{5A3651A7-C776-4269-B2D2-0FC9FEFA8AD1}" type="pres">
      <dgm:prSet presAssocID="{18B1983D-69F2-43FC-B1ED-D4CC6542C1AE}" presName="theInnerList" presStyleCnt="0"/>
      <dgm:spPr/>
    </dgm:pt>
    <dgm:pt modelId="{5C9285E4-03BE-4C98-AB08-B5D7CA32B30C}" type="pres">
      <dgm:prSet presAssocID="{5311502C-27EB-4397-A1E1-7ED4073A55AE}" presName="childNode" presStyleLbl="node1" presStyleIdx="4" presStyleCnt="10">
        <dgm:presLayoutVars>
          <dgm:bulletEnabled val="1"/>
        </dgm:presLayoutVars>
      </dgm:prSet>
      <dgm:spPr/>
    </dgm:pt>
    <dgm:pt modelId="{41D85D1D-0800-4297-8B00-10A62A97F5E6}" type="pres">
      <dgm:prSet presAssocID="{5311502C-27EB-4397-A1E1-7ED4073A55AE}" presName="aSpace2" presStyleCnt="0"/>
      <dgm:spPr/>
    </dgm:pt>
    <dgm:pt modelId="{A9A8C6DE-1228-4B03-8FC1-BA71931248B9}" type="pres">
      <dgm:prSet presAssocID="{EB893DC7-80D6-4F16-9550-CC8AD17DDCF2}" presName="childNode" presStyleLbl="node1" presStyleIdx="5" presStyleCnt="10">
        <dgm:presLayoutVars>
          <dgm:bulletEnabled val="1"/>
        </dgm:presLayoutVars>
      </dgm:prSet>
      <dgm:spPr/>
    </dgm:pt>
    <dgm:pt modelId="{64695452-7A97-4500-8FB9-7797E221FC6F}" type="pres">
      <dgm:prSet presAssocID="{18B1983D-69F2-43FC-B1ED-D4CC6542C1AE}" presName="aSpace" presStyleCnt="0"/>
      <dgm:spPr/>
    </dgm:pt>
    <dgm:pt modelId="{8DB8677A-2B46-45DF-A4EE-8FDFC792A3F6}" type="pres">
      <dgm:prSet presAssocID="{F32A8BA5-E118-41B2-9524-1F141ECF06A0}" presName="compNode" presStyleCnt="0"/>
      <dgm:spPr/>
    </dgm:pt>
    <dgm:pt modelId="{9F7ED675-6074-437D-B526-FEE76114A67E}" type="pres">
      <dgm:prSet presAssocID="{F32A8BA5-E118-41B2-9524-1F141ECF06A0}" presName="aNode" presStyleLbl="bgShp" presStyleIdx="3" presStyleCnt="5"/>
      <dgm:spPr/>
    </dgm:pt>
    <dgm:pt modelId="{0391CD78-666B-418E-B341-A17D6FB1380B}" type="pres">
      <dgm:prSet presAssocID="{F32A8BA5-E118-41B2-9524-1F141ECF06A0}" presName="textNode" presStyleLbl="bgShp" presStyleIdx="3" presStyleCnt="5"/>
      <dgm:spPr/>
    </dgm:pt>
    <dgm:pt modelId="{08CA71ED-B568-49B2-A865-9EED999E9A8B}" type="pres">
      <dgm:prSet presAssocID="{F32A8BA5-E118-41B2-9524-1F141ECF06A0}" presName="compChildNode" presStyleCnt="0"/>
      <dgm:spPr/>
    </dgm:pt>
    <dgm:pt modelId="{B3426745-F317-45D8-8B1E-87A283F4B598}" type="pres">
      <dgm:prSet presAssocID="{F32A8BA5-E118-41B2-9524-1F141ECF06A0}" presName="theInnerList" presStyleCnt="0"/>
      <dgm:spPr/>
    </dgm:pt>
    <dgm:pt modelId="{F6711C4A-764D-4969-942F-D0241C9809DC}" type="pres">
      <dgm:prSet presAssocID="{537C98F4-4AAC-4138-814B-F55A586FE8FE}" presName="childNode" presStyleLbl="node1" presStyleIdx="6" presStyleCnt="10">
        <dgm:presLayoutVars>
          <dgm:bulletEnabled val="1"/>
        </dgm:presLayoutVars>
      </dgm:prSet>
      <dgm:spPr/>
    </dgm:pt>
    <dgm:pt modelId="{89F7343D-4783-4B00-9C74-912186222483}" type="pres">
      <dgm:prSet presAssocID="{537C98F4-4AAC-4138-814B-F55A586FE8FE}" presName="aSpace2" presStyleCnt="0"/>
      <dgm:spPr/>
    </dgm:pt>
    <dgm:pt modelId="{8F58E681-7917-46C4-BC58-0A9C2099EEDD}" type="pres">
      <dgm:prSet presAssocID="{E3E84487-9DE2-4FE5-A183-6AEF2A828AA6}" presName="childNode" presStyleLbl="node1" presStyleIdx="7" presStyleCnt="10">
        <dgm:presLayoutVars>
          <dgm:bulletEnabled val="1"/>
        </dgm:presLayoutVars>
      </dgm:prSet>
      <dgm:spPr/>
    </dgm:pt>
    <dgm:pt modelId="{3AAC9EBD-E2B7-4B31-88B5-997680EE53B4}" type="pres">
      <dgm:prSet presAssocID="{F32A8BA5-E118-41B2-9524-1F141ECF06A0}" presName="aSpace" presStyleCnt="0"/>
      <dgm:spPr/>
    </dgm:pt>
    <dgm:pt modelId="{7A49BA27-9764-4AE5-B916-FAFFADECA87D}" type="pres">
      <dgm:prSet presAssocID="{FDFA6D11-72CD-4426-8E18-8079A3CC793D}" presName="compNode" presStyleCnt="0"/>
      <dgm:spPr/>
    </dgm:pt>
    <dgm:pt modelId="{703ADDC0-3E9F-4EBD-A17A-B4FCDE63F749}" type="pres">
      <dgm:prSet presAssocID="{FDFA6D11-72CD-4426-8E18-8079A3CC793D}" presName="aNode" presStyleLbl="bgShp" presStyleIdx="4" presStyleCnt="5"/>
      <dgm:spPr/>
    </dgm:pt>
    <dgm:pt modelId="{421649C7-E19A-47D9-A327-EFFCBFC670F1}" type="pres">
      <dgm:prSet presAssocID="{FDFA6D11-72CD-4426-8E18-8079A3CC793D}" presName="textNode" presStyleLbl="bgShp" presStyleIdx="4" presStyleCnt="5"/>
      <dgm:spPr/>
    </dgm:pt>
    <dgm:pt modelId="{C341194A-D762-4516-8C61-1B4C4502709B}" type="pres">
      <dgm:prSet presAssocID="{FDFA6D11-72CD-4426-8E18-8079A3CC793D}" presName="compChildNode" presStyleCnt="0"/>
      <dgm:spPr/>
    </dgm:pt>
    <dgm:pt modelId="{B3DA8DD5-132A-4AAB-89F3-4F4FB03B6104}" type="pres">
      <dgm:prSet presAssocID="{FDFA6D11-72CD-4426-8E18-8079A3CC793D}" presName="theInnerList" presStyleCnt="0"/>
      <dgm:spPr/>
    </dgm:pt>
    <dgm:pt modelId="{703BD1AE-4C5D-43D2-ADEA-708D0D71A866}" type="pres">
      <dgm:prSet presAssocID="{63FE9392-843D-4E95-AEC9-EABB10D3A54D}" presName="childNode" presStyleLbl="node1" presStyleIdx="8" presStyleCnt="10">
        <dgm:presLayoutVars>
          <dgm:bulletEnabled val="1"/>
        </dgm:presLayoutVars>
      </dgm:prSet>
      <dgm:spPr/>
    </dgm:pt>
    <dgm:pt modelId="{7796B3DE-2AF2-46BA-B761-096D67FB8BEC}" type="pres">
      <dgm:prSet presAssocID="{63FE9392-843D-4E95-AEC9-EABB10D3A54D}" presName="aSpace2" presStyleCnt="0"/>
      <dgm:spPr/>
    </dgm:pt>
    <dgm:pt modelId="{56C5187C-9B2E-4981-A5F4-A4B88610F6D9}" type="pres">
      <dgm:prSet presAssocID="{C9025136-A3F1-4E49-AA54-20341CED1C90}" presName="childNode" presStyleLbl="node1" presStyleIdx="9" presStyleCnt="10">
        <dgm:presLayoutVars>
          <dgm:bulletEnabled val="1"/>
        </dgm:presLayoutVars>
      </dgm:prSet>
      <dgm:spPr/>
    </dgm:pt>
  </dgm:ptLst>
  <dgm:cxnLst>
    <dgm:cxn modelId="{6FE93A05-71FF-4ADD-BBAE-60C8A777757E}" type="presOf" srcId="{F2BCF239-FE56-4687-B11E-DBF646D648C8}" destId="{DC4FDB6E-5176-4939-9B4B-311361E5B3E2}" srcOrd="0" destOrd="0" presId="urn:microsoft.com/office/officeart/2005/8/layout/lProcess2"/>
    <dgm:cxn modelId="{ACC4090D-1790-4C97-A1E6-B394167C4835}" type="presOf" srcId="{63FE9392-843D-4E95-AEC9-EABB10D3A54D}" destId="{703BD1AE-4C5D-43D2-ADEA-708D0D71A866}" srcOrd="0" destOrd="0" presId="urn:microsoft.com/office/officeart/2005/8/layout/lProcess2"/>
    <dgm:cxn modelId="{70EE7A1F-255B-4C68-BCCD-02E52399CA7F}" srcId="{9DFB8EAE-25F2-4B27-B166-5414CCAEDD6C}" destId="{0A4AF850-CB2F-44E0-AC5C-33335F462EF0}" srcOrd="0" destOrd="0" parTransId="{25901C2D-5D70-4352-9E4C-618DB28971BE}" sibTransId="{64938966-3963-48F2-95F6-9FEDCCF70EE5}"/>
    <dgm:cxn modelId="{599AC12A-EB62-41FE-BCD2-0CACFBC523DD}" srcId="{0D0E4788-4F5B-42E8-A448-52B40DEDEA00}" destId="{F2BCF239-FE56-4687-B11E-DBF646D648C8}" srcOrd="1" destOrd="0" parTransId="{E53A383C-6720-459F-B4CB-110E13837500}" sibTransId="{5FC4BE3A-6C61-482C-AC24-7BE36366C6D3}"/>
    <dgm:cxn modelId="{19BFD92E-1794-4093-BE38-BC25E1B15BE8}" type="presOf" srcId="{18B1983D-69F2-43FC-B1ED-D4CC6542C1AE}" destId="{B2FEEFBF-E38F-4AA2-8910-BCB54E14C0D6}" srcOrd="0" destOrd="0" presId="urn:microsoft.com/office/officeart/2005/8/layout/lProcess2"/>
    <dgm:cxn modelId="{87916930-E10C-48E4-8115-0A5551090464}" type="presOf" srcId="{FDFA6D11-72CD-4426-8E18-8079A3CC793D}" destId="{703ADDC0-3E9F-4EBD-A17A-B4FCDE63F749}" srcOrd="0" destOrd="0" presId="urn:microsoft.com/office/officeart/2005/8/layout/lProcess2"/>
    <dgm:cxn modelId="{456DC333-AF40-48AA-8CB9-E928A2B06667}" srcId="{18B1983D-69F2-43FC-B1ED-D4CC6542C1AE}" destId="{5311502C-27EB-4397-A1E1-7ED4073A55AE}" srcOrd="0" destOrd="0" parTransId="{66F43D5E-6803-492C-BBDB-950D3084E21B}" sibTransId="{F5983CBB-A51E-49FD-A074-86BA83DE1F5C}"/>
    <dgm:cxn modelId="{9F8D6B36-EFFE-4FE0-A7D9-C381660ECCE8}" type="presOf" srcId="{0A4AF850-CB2F-44E0-AC5C-33335F462EF0}" destId="{F87C3888-1907-4B02-89B6-4D48B01D8893}" srcOrd="0" destOrd="0" presId="urn:microsoft.com/office/officeart/2005/8/layout/lProcess2"/>
    <dgm:cxn modelId="{72FD113A-2435-41C6-A8B0-39169755BE76}" srcId="{9DFB8EAE-25F2-4B27-B166-5414CCAEDD6C}" destId="{8666C515-1BD8-47F5-A8F7-8AB1162F0A18}" srcOrd="1" destOrd="0" parTransId="{D4877CE8-D338-472B-96EF-8C676B8FEB61}" sibTransId="{37DE3E31-6A29-465F-B2F0-6E853D358914}"/>
    <dgm:cxn modelId="{9415773B-CEAD-41B0-96EB-D09C973DCC30}" type="presOf" srcId="{8464A601-B063-4EB8-A20C-96A0755A5AA8}" destId="{65381D0C-B387-4328-A4A9-D6043C0A972B}" srcOrd="0" destOrd="0" presId="urn:microsoft.com/office/officeart/2005/8/layout/lProcess2"/>
    <dgm:cxn modelId="{E3B85165-24B5-43A6-BE34-00B092B5443E}" type="presOf" srcId="{0D0E4788-4F5B-42E8-A448-52B40DEDEA00}" destId="{A54C95FE-FF30-4A7B-960D-15618D0C1288}" srcOrd="0" destOrd="0" presId="urn:microsoft.com/office/officeart/2005/8/layout/lProcess2"/>
    <dgm:cxn modelId="{CE54D169-F3C8-43F9-8BB8-973E1556D3AD}" type="presOf" srcId="{9D532C16-27AD-4282-A640-96FE3F827F0E}" destId="{4048E727-2549-4A87-9DA1-249BD71AF0FB}" srcOrd="0" destOrd="0" presId="urn:microsoft.com/office/officeart/2005/8/layout/lProcess2"/>
    <dgm:cxn modelId="{5D2B6873-7816-4068-BDCB-0EE93B0A19FF}" type="presOf" srcId="{9DFB8EAE-25F2-4B27-B166-5414CCAEDD6C}" destId="{D591FC7C-5316-49AC-8E39-4E2E96A9772C}" srcOrd="1" destOrd="0" presId="urn:microsoft.com/office/officeart/2005/8/layout/lProcess2"/>
    <dgm:cxn modelId="{C9607A57-E667-4F15-A443-03A4A46FD8F3}" srcId="{F32A8BA5-E118-41B2-9524-1F141ECF06A0}" destId="{537C98F4-4AAC-4138-814B-F55A586FE8FE}" srcOrd="0" destOrd="0" parTransId="{9BC49E49-A9BB-4C82-86C4-B4BAE6F9162C}" sibTransId="{6B74FE2B-131A-4794-85B4-869F715A4883}"/>
    <dgm:cxn modelId="{95E6A087-F4D0-40FC-8477-23242C993100}" srcId="{8464A601-B063-4EB8-A20C-96A0755A5AA8}" destId="{9DFB8EAE-25F2-4B27-B166-5414CCAEDD6C}" srcOrd="0" destOrd="0" parTransId="{526E2A56-7CC4-4D85-A55A-DB9F1E47360D}" sibTransId="{996E434E-B7D6-4CF0-8626-671519E53F53}"/>
    <dgm:cxn modelId="{10CC148C-0542-49A9-870A-1298E39FB1FE}" type="presOf" srcId="{18B1983D-69F2-43FC-B1ED-D4CC6542C1AE}" destId="{C44BEEB7-FF00-4D5D-89E9-2BA90F1D550C}" srcOrd="1" destOrd="0" presId="urn:microsoft.com/office/officeart/2005/8/layout/lProcess2"/>
    <dgm:cxn modelId="{3BA1908E-2C54-4632-AC4F-A315A756716C}" type="presOf" srcId="{C9025136-A3F1-4E49-AA54-20341CED1C90}" destId="{56C5187C-9B2E-4981-A5F4-A4B88610F6D9}" srcOrd="0" destOrd="0" presId="urn:microsoft.com/office/officeart/2005/8/layout/lProcess2"/>
    <dgm:cxn modelId="{DA997E8F-49CD-46FA-BB30-5E313BF541AC}" srcId="{8464A601-B063-4EB8-A20C-96A0755A5AA8}" destId="{FDFA6D11-72CD-4426-8E18-8079A3CC793D}" srcOrd="4" destOrd="0" parTransId="{FCEEBDC5-0D48-489E-88D4-76613B83E7BB}" sibTransId="{F5A5BA51-08E3-4930-AAEF-52D72969F9ED}"/>
    <dgm:cxn modelId="{C0557C91-A2FC-4689-840F-F7C92FF3355B}" srcId="{8464A601-B063-4EB8-A20C-96A0755A5AA8}" destId="{F32A8BA5-E118-41B2-9524-1F141ECF06A0}" srcOrd="3" destOrd="0" parTransId="{AEA178AB-E311-4D05-95AE-F9D12D3E7E99}" sibTransId="{54631E35-9E4F-4884-BD03-7348BEB94BCC}"/>
    <dgm:cxn modelId="{25B1999A-EE9A-455F-9D45-F3B6A21CCF2A}" type="presOf" srcId="{0D0E4788-4F5B-42E8-A448-52B40DEDEA00}" destId="{C2C4B4B3-14A5-45AD-BF48-203FC9E94114}" srcOrd="1" destOrd="0" presId="urn:microsoft.com/office/officeart/2005/8/layout/lProcess2"/>
    <dgm:cxn modelId="{7D42079C-1665-47FD-BA71-308A2A8F0267}" type="presOf" srcId="{F32A8BA5-E118-41B2-9524-1F141ECF06A0}" destId="{0391CD78-666B-418E-B341-A17D6FB1380B}" srcOrd="1" destOrd="0" presId="urn:microsoft.com/office/officeart/2005/8/layout/lProcess2"/>
    <dgm:cxn modelId="{9294779C-4309-476D-A788-E72375F99D4D}" srcId="{FDFA6D11-72CD-4426-8E18-8079A3CC793D}" destId="{C9025136-A3F1-4E49-AA54-20341CED1C90}" srcOrd="1" destOrd="0" parTransId="{6A15FF02-57A1-4733-AFCF-DF8D2FCA9D42}" sibTransId="{A4046BA0-0DE3-45D4-807C-0846C01BC828}"/>
    <dgm:cxn modelId="{B23A5C9E-7165-4D91-818D-7D13020026B5}" type="presOf" srcId="{E3E84487-9DE2-4FE5-A183-6AEF2A828AA6}" destId="{8F58E681-7917-46C4-BC58-0A9C2099EEDD}" srcOrd="0" destOrd="0" presId="urn:microsoft.com/office/officeart/2005/8/layout/lProcess2"/>
    <dgm:cxn modelId="{CD1EB7A7-FA6D-413B-B338-4A93833E6474}" type="presOf" srcId="{537C98F4-4AAC-4138-814B-F55A586FE8FE}" destId="{F6711C4A-764D-4969-942F-D0241C9809DC}" srcOrd="0" destOrd="0" presId="urn:microsoft.com/office/officeart/2005/8/layout/lProcess2"/>
    <dgm:cxn modelId="{8C0D80B2-E64C-4BDB-BE7C-500BBA2C9519}" srcId="{0D0E4788-4F5B-42E8-A448-52B40DEDEA00}" destId="{9D532C16-27AD-4282-A640-96FE3F827F0E}" srcOrd="0" destOrd="0" parTransId="{9D750C50-D3E2-4AA4-AEF1-D603B146050B}" sibTransId="{B7DABC00-3A66-4750-92D0-20E47968623A}"/>
    <dgm:cxn modelId="{132229B6-A204-4D69-9E3B-8CBDF81137AE}" type="presOf" srcId="{EB893DC7-80D6-4F16-9550-CC8AD17DDCF2}" destId="{A9A8C6DE-1228-4B03-8FC1-BA71931248B9}" srcOrd="0" destOrd="0" presId="urn:microsoft.com/office/officeart/2005/8/layout/lProcess2"/>
    <dgm:cxn modelId="{26026BBF-0398-444B-A42B-824E3EC9889E}" type="presOf" srcId="{5311502C-27EB-4397-A1E1-7ED4073A55AE}" destId="{5C9285E4-03BE-4C98-AB08-B5D7CA32B30C}" srcOrd="0" destOrd="0" presId="urn:microsoft.com/office/officeart/2005/8/layout/lProcess2"/>
    <dgm:cxn modelId="{618252BF-7A38-440A-9D80-53C08FB2D699}" srcId="{8464A601-B063-4EB8-A20C-96A0755A5AA8}" destId="{18B1983D-69F2-43FC-B1ED-D4CC6542C1AE}" srcOrd="2" destOrd="0" parTransId="{FCA51985-0942-4E01-A27D-DD5EAD170570}" sibTransId="{C2E02489-FB5C-4238-85F0-09DBA1EDE685}"/>
    <dgm:cxn modelId="{DA6462C8-6CA6-47FE-ACC0-21EEB872C3C0}" type="presOf" srcId="{8666C515-1BD8-47F5-A8F7-8AB1162F0A18}" destId="{EE3A8D9A-75A6-4029-8608-DD757ABEA924}" srcOrd="0" destOrd="0" presId="urn:microsoft.com/office/officeart/2005/8/layout/lProcess2"/>
    <dgm:cxn modelId="{875EA2CE-DA93-4AC7-B45F-81F55D7A9960}" srcId="{8464A601-B063-4EB8-A20C-96A0755A5AA8}" destId="{0D0E4788-4F5B-42E8-A448-52B40DEDEA00}" srcOrd="1" destOrd="0" parTransId="{EAFADBCC-564B-4AC5-81C4-56F70C34507E}" sibTransId="{2E3575AA-D5A9-4B17-901E-44AFB28B59A3}"/>
    <dgm:cxn modelId="{150F21CF-254C-4B94-8415-7C2FD6DBCCF7}" srcId="{F32A8BA5-E118-41B2-9524-1F141ECF06A0}" destId="{E3E84487-9DE2-4FE5-A183-6AEF2A828AA6}" srcOrd="1" destOrd="0" parTransId="{4EFD460A-1983-4ED2-9EB6-6A400C4B3069}" sibTransId="{57DBA8FB-99CE-4AFB-A61F-BF9073D7EDAE}"/>
    <dgm:cxn modelId="{7F9A39DB-955F-41D3-AFAB-A59D8AD98D08}" type="presOf" srcId="{9DFB8EAE-25F2-4B27-B166-5414CCAEDD6C}" destId="{BED6D7DD-06DB-4C75-8119-289319DD26D2}" srcOrd="0" destOrd="0" presId="urn:microsoft.com/office/officeart/2005/8/layout/lProcess2"/>
    <dgm:cxn modelId="{DF38DAE1-9D41-43A2-8169-85FDCB243631}" type="presOf" srcId="{FDFA6D11-72CD-4426-8E18-8079A3CC793D}" destId="{421649C7-E19A-47D9-A327-EFFCBFC670F1}" srcOrd="1" destOrd="0" presId="urn:microsoft.com/office/officeart/2005/8/layout/lProcess2"/>
    <dgm:cxn modelId="{F55680EC-116B-4766-BB0F-A84021A14ED2}" srcId="{18B1983D-69F2-43FC-B1ED-D4CC6542C1AE}" destId="{EB893DC7-80D6-4F16-9550-CC8AD17DDCF2}" srcOrd="1" destOrd="0" parTransId="{7E84381E-2BC3-4F4D-B84D-1F30BF04B3A6}" sibTransId="{8D0EF7A7-0DB0-49B4-992F-AE631DFD4297}"/>
    <dgm:cxn modelId="{9FFB22EE-B052-412E-943F-62F938A8A3B4}" srcId="{FDFA6D11-72CD-4426-8E18-8079A3CC793D}" destId="{63FE9392-843D-4E95-AEC9-EABB10D3A54D}" srcOrd="0" destOrd="0" parTransId="{9A13451A-7016-4785-8C5C-8B74528ADF76}" sibTransId="{88626D49-8CF2-4544-B2E6-B782D3D6F2AB}"/>
    <dgm:cxn modelId="{B0E1ECFE-522F-4176-92BA-58B7F07C304F}" type="presOf" srcId="{F32A8BA5-E118-41B2-9524-1F141ECF06A0}" destId="{9F7ED675-6074-437D-B526-FEE76114A67E}" srcOrd="0" destOrd="0" presId="urn:microsoft.com/office/officeart/2005/8/layout/lProcess2"/>
    <dgm:cxn modelId="{B27B728D-C478-4D33-91FA-5E7F621DD2D2}" type="presParOf" srcId="{65381D0C-B387-4328-A4A9-D6043C0A972B}" destId="{D730D8FD-36AB-4ABC-8490-5C465FC75848}" srcOrd="0" destOrd="0" presId="urn:microsoft.com/office/officeart/2005/8/layout/lProcess2"/>
    <dgm:cxn modelId="{FF09ABDC-7B63-478C-9A4C-36186821FB49}" type="presParOf" srcId="{D730D8FD-36AB-4ABC-8490-5C465FC75848}" destId="{BED6D7DD-06DB-4C75-8119-289319DD26D2}" srcOrd="0" destOrd="0" presId="urn:microsoft.com/office/officeart/2005/8/layout/lProcess2"/>
    <dgm:cxn modelId="{5C92612D-38AA-4551-9FE9-09F2A1D941D8}" type="presParOf" srcId="{D730D8FD-36AB-4ABC-8490-5C465FC75848}" destId="{D591FC7C-5316-49AC-8E39-4E2E96A9772C}" srcOrd="1" destOrd="0" presId="urn:microsoft.com/office/officeart/2005/8/layout/lProcess2"/>
    <dgm:cxn modelId="{D4E6F59F-8B9F-4F18-8602-2164B7886CF9}" type="presParOf" srcId="{D730D8FD-36AB-4ABC-8490-5C465FC75848}" destId="{D21EE215-7177-4D81-B6B0-29FF1D3F78E9}" srcOrd="2" destOrd="0" presId="urn:microsoft.com/office/officeart/2005/8/layout/lProcess2"/>
    <dgm:cxn modelId="{7B745F9A-4596-4323-BD41-F88344CE67D8}" type="presParOf" srcId="{D21EE215-7177-4D81-B6B0-29FF1D3F78E9}" destId="{2F979D2D-49C6-485A-B800-D63E4F3A29BB}" srcOrd="0" destOrd="0" presId="urn:microsoft.com/office/officeart/2005/8/layout/lProcess2"/>
    <dgm:cxn modelId="{BA2720EB-38BF-497F-A733-C8EDA04C5F96}" type="presParOf" srcId="{2F979D2D-49C6-485A-B800-D63E4F3A29BB}" destId="{F87C3888-1907-4B02-89B6-4D48B01D8893}" srcOrd="0" destOrd="0" presId="urn:microsoft.com/office/officeart/2005/8/layout/lProcess2"/>
    <dgm:cxn modelId="{49D518BB-2A28-43D5-9595-56F1F4ED6231}" type="presParOf" srcId="{2F979D2D-49C6-485A-B800-D63E4F3A29BB}" destId="{C2546CAC-D548-4B81-BFC0-902BDF9BDEC1}" srcOrd="1" destOrd="0" presId="urn:microsoft.com/office/officeart/2005/8/layout/lProcess2"/>
    <dgm:cxn modelId="{FAA25723-5C8A-4173-8F10-EFEBAEF8B2E7}" type="presParOf" srcId="{2F979D2D-49C6-485A-B800-D63E4F3A29BB}" destId="{EE3A8D9A-75A6-4029-8608-DD757ABEA924}" srcOrd="2" destOrd="0" presId="urn:microsoft.com/office/officeart/2005/8/layout/lProcess2"/>
    <dgm:cxn modelId="{E2411CC2-5CD4-4B12-BC95-D572E5741079}" type="presParOf" srcId="{65381D0C-B387-4328-A4A9-D6043C0A972B}" destId="{7EE6C808-61D5-4050-BAF9-25C269E2F357}" srcOrd="1" destOrd="0" presId="urn:microsoft.com/office/officeart/2005/8/layout/lProcess2"/>
    <dgm:cxn modelId="{0D86A7CB-EDEC-454A-8CF1-346DA82EE349}" type="presParOf" srcId="{65381D0C-B387-4328-A4A9-D6043C0A972B}" destId="{7A3FAB7F-26EE-4749-960A-8CCA93DA9AB9}" srcOrd="2" destOrd="0" presId="urn:microsoft.com/office/officeart/2005/8/layout/lProcess2"/>
    <dgm:cxn modelId="{1C6F4691-537A-45EF-AE7F-9F05906B5F0E}" type="presParOf" srcId="{7A3FAB7F-26EE-4749-960A-8CCA93DA9AB9}" destId="{A54C95FE-FF30-4A7B-960D-15618D0C1288}" srcOrd="0" destOrd="0" presId="urn:microsoft.com/office/officeart/2005/8/layout/lProcess2"/>
    <dgm:cxn modelId="{ADE14005-F01B-4635-A415-0AD6A5E52225}" type="presParOf" srcId="{7A3FAB7F-26EE-4749-960A-8CCA93DA9AB9}" destId="{C2C4B4B3-14A5-45AD-BF48-203FC9E94114}" srcOrd="1" destOrd="0" presId="urn:microsoft.com/office/officeart/2005/8/layout/lProcess2"/>
    <dgm:cxn modelId="{B740BBD8-73C3-449E-8ACB-A0BFBD1D510A}" type="presParOf" srcId="{7A3FAB7F-26EE-4749-960A-8CCA93DA9AB9}" destId="{64DAB624-4E13-4C25-8E1C-23073A8405C2}" srcOrd="2" destOrd="0" presId="urn:microsoft.com/office/officeart/2005/8/layout/lProcess2"/>
    <dgm:cxn modelId="{1B54303F-8255-4F8A-BDF0-53BA7206C481}" type="presParOf" srcId="{64DAB624-4E13-4C25-8E1C-23073A8405C2}" destId="{4E8B2891-F597-44B5-AC81-3BAE25602B2A}" srcOrd="0" destOrd="0" presId="urn:microsoft.com/office/officeart/2005/8/layout/lProcess2"/>
    <dgm:cxn modelId="{45F1D9D6-0832-4F9D-B5DC-CE80A8792CE3}" type="presParOf" srcId="{4E8B2891-F597-44B5-AC81-3BAE25602B2A}" destId="{4048E727-2549-4A87-9DA1-249BD71AF0FB}" srcOrd="0" destOrd="0" presId="urn:microsoft.com/office/officeart/2005/8/layout/lProcess2"/>
    <dgm:cxn modelId="{8A4C3F80-6BCD-4B27-A2D5-AA14B7A83311}" type="presParOf" srcId="{4E8B2891-F597-44B5-AC81-3BAE25602B2A}" destId="{6335E54B-EB36-4EEE-89B1-1D3ACB860A7D}" srcOrd="1" destOrd="0" presId="urn:microsoft.com/office/officeart/2005/8/layout/lProcess2"/>
    <dgm:cxn modelId="{539E8870-9410-4044-9928-22CDE6A9D7C1}" type="presParOf" srcId="{4E8B2891-F597-44B5-AC81-3BAE25602B2A}" destId="{DC4FDB6E-5176-4939-9B4B-311361E5B3E2}" srcOrd="2" destOrd="0" presId="urn:microsoft.com/office/officeart/2005/8/layout/lProcess2"/>
    <dgm:cxn modelId="{B4B5B2D4-1940-42C9-8C9E-22EF623CF2D1}" type="presParOf" srcId="{65381D0C-B387-4328-A4A9-D6043C0A972B}" destId="{CB8FE927-6B6F-475B-AC9D-0E895DC45069}" srcOrd="3" destOrd="0" presId="urn:microsoft.com/office/officeart/2005/8/layout/lProcess2"/>
    <dgm:cxn modelId="{ADF4D173-A7DD-40E9-9AD9-FF9FB233E9BA}" type="presParOf" srcId="{65381D0C-B387-4328-A4A9-D6043C0A972B}" destId="{895FD26F-7B18-48E0-9053-FFFB09A804A9}" srcOrd="4" destOrd="0" presId="urn:microsoft.com/office/officeart/2005/8/layout/lProcess2"/>
    <dgm:cxn modelId="{D638E4DD-BF87-4FC0-BB73-9C5CF4AE80A6}" type="presParOf" srcId="{895FD26F-7B18-48E0-9053-FFFB09A804A9}" destId="{B2FEEFBF-E38F-4AA2-8910-BCB54E14C0D6}" srcOrd="0" destOrd="0" presId="urn:microsoft.com/office/officeart/2005/8/layout/lProcess2"/>
    <dgm:cxn modelId="{46E8BFD3-5BCA-4113-9523-E3FEA4C3DF3E}" type="presParOf" srcId="{895FD26F-7B18-48E0-9053-FFFB09A804A9}" destId="{C44BEEB7-FF00-4D5D-89E9-2BA90F1D550C}" srcOrd="1" destOrd="0" presId="urn:microsoft.com/office/officeart/2005/8/layout/lProcess2"/>
    <dgm:cxn modelId="{F7DA08CA-0785-4BDF-9A66-4598DDD43C91}" type="presParOf" srcId="{895FD26F-7B18-48E0-9053-FFFB09A804A9}" destId="{5A2615FE-EE73-4880-B3C7-4DD1E8763DA8}" srcOrd="2" destOrd="0" presId="urn:microsoft.com/office/officeart/2005/8/layout/lProcess2"/>
    <dgm:cxn modelId="{8959316F-5A36-4FB7-A26A-9691BBA71C8A}" type="presParOf" srcId="{5A2615FE-EE73-4880-B3C7-4DD1E8763DA8}" destId="{5A3651A7-C776-4269-B2D2-0FC9FEFA8AD1}" srcOrd="0" destOrd="0" presId="urn:microsoft.com/office/officeart/2005/8/layout/lProcess2"/>
    <dgm:cxn modelId="{EE69FD31-4AC2-44F8-ACC3-6996FF73087B}" type="presParOf" srcId="{5A3651A7-C776-4269-B2D2-0FC9FEFA8AD1}" destId="{5C9285E4-03BE-4C98-AB08-B5D7CA32B30C}" srcOrd="0" destOrd="0" presId="urn:microsoft.com/office/officeart/2005/8/layout/lProcess2"/>
    <dgm:cxn modelId="{C0180F62-49E8-4A1E-AE79-C1ABE06114BB}" type="presParOf" srcId="{5A3651A7-C776-4269-B2D2-0FC9FEFA8AD1}" destId="{41D85D1D-0800-4297-8B00-10A62A97F5E6}" srcOrd="1" destOrd="0" presId="urn:microsoft.com/office/officeart/2005/8/layout/lProcess2"/>
    <dgm:cxn modelId="{6493C560-75CD-488D-BCDE-6D9BE88EA213}" type="presParOf" srcId="{5A3651A7-C776-4269-B2D2-0FC9FEFA8AD1}" destId="{A9A8C6DE-1228-4B03-8FC1-BA71931248B9}" srcOrd="2" destOrd="0" presId="urn:microsoft.com/office/officeart/2005/8/layout/lProcess2"/>
    <dgm:cxn modelId="{D4CB7D61-C4E9-49AE-9448-43BAF9E021CE}" type="presParOf" srcId="{65381D0C-B387-4328-A4A9-D6043C0A972B}" destId="{64695452-7A97-4500-8FB9-7797E221FC6F}" srcOrd="5" destOrd="0" presId="urn:microsoft.com/office/officeart/2005/8/layout/lProcess2"/>
    <dgm:cxn modelId="{D3A01F5D-3957-4C7E-9EB1-71FEB19214CF}" type="presParOf" srcId="{65381D0C-B387-4328-A4A9-D6043C0A972B}" destId="{8DB8677A-2B46-45DF-A4EE-8FDFC792A3F6}" srcOrd="6" destOrd="0" presId="urn:microsoft.com/office/officeart/2005/8/layout/lProcess2"/>
    <dgm:cxn modelId="{CAB783A4-71C8-426A-9821-E0CACDBE55BE}" type="presParOf" srcId="{8DB8677A-2B46-45DF-A4EE-8FDFC792A3F6}" destId="{9F7ED675-6074-437D-B526-FEE76114A67E}" srcOrd="0" destOrd="0" presId="urn:microsoft.com/office/officeart/2005/8/layout/lProcess2"/>
    <dgm:cxn modelId="{A869CF3B-A238-48DB-84B7-9777FF1E7D23}" type="presParOf" srcId="{8DB8677A-2B46-45DF-A4EE-8FDFC792A3F6}" destId="{0391CD78-666B-418E-B341-A17D6FB1380B}" srcOrd="1" destOrd="0" presId="urn:microsoft.com/office/officeart/2005/8/layout/lProcess2"/>
    <dgm:cxn modelId="{4440E2F5-2F0F-435E-BDC4-5D003122F83F}" type="presParOf" srcId="{8DB8677A-2B46-45DF-A4EE-8FDFC792A3F6}" destId="{08CA71ED-B568-49B2-A865-9EED999E9A8B}" srcOrd="2" destOrd="0" presId="urn:microsoft.com/office/officeart/2005/8/layout/lProcess2"/>
    <dgm:cxn modelId="{8096F475-B037-40CD-8EF5-376B6FAD9A83}" type="presParOf" srcId="{08CA71ED-B568-49B2-A865-9EED999E9A8B}" destId="{B3426745-F317-45D8-8B1E-87A283F4B598}" srcOrd="0" destOrd="0" presId="urn:microsoft.com/office/officeart/2005/8/layout/lProcess2"/>
    <dgm:cxn modelId="{F71F6332-73E3-4228-BCC4-935F25A4806D}" type="presParOf" srcId="{B3426745-F317-45D8-8B1E-87A283F4B598}" destId="{F6711C4A-764D-4969-942F-D0241C9809DC}" srcOrd="0" destOrd="0" presId="urn:microsoft.com/office/officeart/2005/8/layout/lProcess2"/>
    <dgm:cxn modelId="{E2301ED9-BB02-419A-9E92-1A2971D5B14A}" type="presParOf" srcId="{B3426745-F317-45D8-8B1E-87A283F4B598}" destId="{89F7343D-4783-4B00-9C74-912186222483}" srcOrd="1" destOrd="0" presId="urn:microsoft.com/office/officeart/2005/8/layout/lProcess2"/>
    <dgm:cxn modelId="{166E7432-5744-4EEA-A6D8-E4E1B7EA193C}" type="presParOf" srcId="{B3426745-F317-45D8-8B1E-87A283F4B598}" destId="{8F58E681-7917-46C4-BC58-0A9C2099EEDD}" srcOrd="2" destOrd="0" presId="urn:microsoft.com/office/officeart/2005/8/layout/lProcess2"/>
    <dgm:cxn modelId="{0196EF8B-0BFA-4E7C-A31F-6251C9DB178B}" type="presParOf" srcId="{65381D0C-B387-4328-A4A9-D6043C0A972B}" destId="{3AAC9EBD-E2B7-4B31-88B5-997680EE53B4}" srcOrd="7" destOrd="0" presId="urn:microsoft.com/office/officeart/2005/8/layout/lProcess2"/>
    <dgm:cxn modelId="{A25AC1F8-5BE0-4330-AC14-6B22C4EA3F02}" type="presParOf" srcId="{65381D0C-B387-4328-A4A9-D6043C0A972B}" destId="{7A49BA27-9764-4AE5-B916-FAFFADECA87D}" srcOrd="8" destOrd="0" presId="urn:microsoft.com/office/officeart/2005/8/layout/lProcess2"/>
    <dgm:cxn modelId="{E59FF88E-63E3-495A-8017-6DB8EFEE031D}" type="presParOf" srcId="{7A49BA27-9764-4AE5-B916-FAFFADECA87D}" destId="{703ADDC0-3E9F-4EBD-A17A-B4FCDE63F749}" srcOrd="0" destOrd="0" presId="urn:microsoft.com/office/officeart/2005/8/layout/lProcess2"/>
    <dgm:cxn modelId="{4E521C5D-835A-40D3-A969-063AECF999AA}" type="presParOf" srcId="{7A49BA27-9764-4AE5-B916-FAFFADECA87D}" destId="{421649C7-E19A-47D9-A327-EFFCBFC670F1}" srcOrd="1" destOrd="0" presId="urn:microsoft.com/office/officeart/2005/8/layout/lProcess2"/>
    <dgm:cxn modelId="{00E7E7CF-6EA1-4FCA-9D0E-88E4C5C3C47E}" type="presParOf" srcId="{7A49BA27-9764-4AE5-B916-FAFFADECA87D}" destId="{C341194A-D762-4516-8C61-1B4C4502709B}" srcOrd="2" destOrd="0" presId="urn:microsoft.com/office/officeart/2005/8/layout/lProcess2"/>
    <dgm:cxn modelId="{2EB238BF-EEB7-47AE-97F5-6EAACD4A5651}" type="presParOf" srcId="{C341194A-D762-4516-8C61-1B4C4502709B}" destId="{B3DA8DD5-132A-4AAB-89F3-4F4FB03B6104}" srcOrd="0" destOrd="0" presId="urn:microsoft.com/office/officeart/2005/8/layout/lProcess2"/>
    <dgm:cxn modelId="{B83FB441-1924-49E6-ADD8-37539048BFC6}" type="presParOf" srcId="{B3DA8DD5-132A-4AAB-89F3-4F4FB03B6104}" destId="{703BD1AE-4C5D-43D2-ADEA-708D0D71A866}" srcOrd="0" destOrd="0" presId="urn:microsoft.com/office/officeart/2005/8/layout/lProcess2"/>
    <dgm:cxn modelId="{3B4FE501-2C4B-4B58-AD83-9CF67B793B36}" type="presParOf" srcId="{B3DA8DD5-132A-4AAB-89F3-4F4FB03B6104}" destId="{7796B3DE-2AF2-46BA-B761-096D67FB8BEC}" srcOrd="1" destOrd="0" presId="urn:microsoft.com/office/officeart/2005/8/layout/lProcess2"/>
    <dgm:cxn modelId="{F8DDAC26-6F48-46E9-99E1-70DBECC1C52D}" type="presParOf" srcId="{B3DA8DD5-132A-4AAB-89F3-4F4FB03B6104}" destId="{56C5187C-9B2E-4981-A5F4-A4B88610F6D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7A5EED-D5B4-48C1-80E0-D4556BF82D71}">
      <dsp:nvSpPr>
        <dsp:cNvPr id="0" name=""/>
        <dsp:cNvSpPr/>
      </dsp:nvSpPr>
      <dsp:spPr>
        <a:xfrm>
          <a:off x="4075" y="0"/>
          <a:ext cx="2372115" cy="670992"/>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nl-BE" sz="1800" kern="1200" dirty="0"/>
            <a:t>Bestemd</a:t>
          </a:r>
        </a:p>
      </dsp:txBody>
      <dsp:txXfrm>
        <a:off x="339571" y="0"/>
        <a:ext cx="1701123" cy="670992"/>
      </dsp:txXfrm>
    </dsp:sp>
    <dsp:sp modelId="{0237A97E-D485-4DD9-937C-2E05D2C0E040}">
      <dsp:nvSpPr>
        <dsp:cNvPr id="0" name=""/>
        <dsp:cNvSpPr/>
      </dsp:nvSpPr>
      <dsp:spPr>
        <a:xfrm>
          <a:off x="2138978" y="0"/>
          <a:ext cx="2372115" cy="670992"/>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nl-BE" sz="1800" kern="1200" dirty="0"/>
            <a:t>Geroepen</a:t>
          </a:r>
        </a:p>
      </dsp:txBody>
      <dsp:txXfrm>
        <a:off x="2474474" y="0"/>
        <a:ext cx="1701123" cy="670992"/>
      </dsp:txXfrm>
    </dsp:sp>
    <dsp:sp modelId="{C8842E84-F580-4962-BD53-3C8BEA37F869}">
      <dsp:nvSpPr>
        <dsp:cNvPr id="0" name=""/>
        <dsp:cNvSpPr/>
      </dsp:nvSpPr>
      <dsp:spPr>
        <a:xfrm>
          <a:off x="4273882" y="0"/>
          <a:ext cx="2372115" cy="670992"/>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nl-BE" sz="1800" kern="1200" dirty="0"/>
            <a:t>Gerechtvaardigd</a:t>
          </a:r>
        </a:p>
      </dsp:txBody>
      <dsp:txXfrm>
        <a:off x="4609378" y="0"/>
        <a:ext cx="1701123" cy="670992"/>
      </dsp:txXfrm>
    </dsp:sp>
    <dsp:sp modelId="{5FCFD50A-8221-4B5A-9A02-30EA3559A01D}">
      <dsp:nvSpPr>
        <dsp:cNvPr id="0" name=""/>
        <dsp:cNvSpPr/>
      </dsp:nvSpPr>
      <dsp:spPr>
        <a:xfrm>
          <a:off x="6408785" y="0"/>
          <a:ext cx="2372115" cy="670992"/>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nl-BE" sz="1800" kern="1200" dirty="0"/>
            <a:t>Verheerlijkt</a:t>
          </a:r>
        </a:p>
      </dsp:txBody>
      <dsp:txXfrm>
        <a:off x="6744281" y="0"/>
        <a:ext cx="1701123" cy="670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F4A4C9-0364-4300-BA0F-B0627820336A}">
      <dsp:nvSpPr>
        <dsp:cNvPr id="0" name=""/>
        <dsp:cNvSpPr/>
      </dsp:nvSpPr>
      <dsp:spPr>
        <a:xfrm>
          <a:off x="1315476" y="1320582"/>
          <a:ext cx="2463631" cy="1643241"/>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nl-BE" sz="2300" kern="1200" dirty="0"/>
            <a:t>Weet dat jullie uitverkoren zijn (1Ts1:4)</a:t>
          </a:r>
        </a:p>
      </dsp:txBody>
      <dsp:txXfrm>
        <a:off x="1709657" y="1320582"/>
        <a:ext cx="2069450" cy="1643241"/>
      </dsp:txXfrm>
    </dsp:sp>
    <dsp:sp modelId="{F1BCFABE-448E-4187-B14D-72B0F4D788B8}">
      <dsp:nvSpPr>
        <dsp:cNvPr id="0" name=""/>
        <dsp:cNvSpPr/>
      </dsp:nvSpPr>
      <dsp:spPr>
        <a:xfrm>
          <a:off x="1540" y="663613"/>
          <a:ext cx="1642420" cy="164242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nl-BE" sz="3400" kern="1200" dirty="0"/>
            <a:t>Paulus</a:t>
          </a:r>
        </a:p>
      </dsp:txBody>
      <dsp:txXfrm>
        <a:off x="242067" y="904140"/>
        <a:ext cx="1161366" cy="1161366"/>
      </dsp:txXfrm>
    </dsp:sp>
    <dsp:sp modelId="{471661DC-7EC9-4543-A58F-1437ADDFA100}">
      <dsp:nvSpPr>
        <dsp:cNvPr id="0" name=""/>
        <dsp:cNvSpPr/>
      </dsp:nvSpPr>
      <dsp:spPr>
        <a:xfrm>
          <a:off x="5421528" y="1320582"/>
          <a:ext cx="2463631" cy="1643241"/>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63576" rIns="163576" bIns="163576" numCol="1" spcCol="1270" anchor="ctr" anchorCtr="0">
          <a:noAutofit/>
        </a:bodyPr>
        <a:lstStyle/>
        <a:p>
          <a:pPr marL="0" lvl="0" indent="0" algn="l" defTabSz="1022350">
            <a:lnSpc>
              <a:spcPct val="90000"/>
            </a:lnSpc>
            <a:spcBef>
              <a:spcPct val="0"/>
            </a:spcBef>
            <a:spcAft>
              <a:spcPct val="35000"/>
            </a:spcAft>
            <a:buNone/>
          </a:pPr>
          <a:r>
            <a:rPr lang="nl-BE" sz="2300" kern="1200" dirty="0"/>
            <a:t>Laat je uitverkiezing schitteren (2Pt1:10).</a:t>
          </a:r>
        </a:p>
      </dsp:txBody>
      <dsp:txXfrm>
        <a:off x="5815709" y="1320582"/>
        <a:ext cx="2069450" cy="1643241"/>
      </dsp:txXfrm>
    </dsp:sp>
    <dsp:sp modelId="{A77D4C4A-FF64-4B72-B144-F5F0313E9CD0}">
      <dsp:nvSpPr>
        <dsp:cNvPr id="0" name=""/>
        <dsp:cNvSpPr/>
      </dsp:nvSpPr>
      <dsp:spPr>
        <a:xfrm>
          <a:off x="4107592" y="663613"/>
          <a:ext cx="1642420" cy="1642420"/>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r>
            <a:rPr lang="nl-BE" sz="3400" kern="1200" dirty="0"/>
            <a:t>Petrus</a:t>
          </a:r>
        </a:p>
      </dsp:txBody>
      <dsp:txXfrm>
        <a:off x="4348119" y="904140"/>
        <a:ext cx="1161366" cy="1161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6D7DD-06DB-4C75-8119-289319DD26D2}">
      <dsp:nvSpPr>
        <dsp:cNvPr id="0" name=""/>
        <dsp:cNvSpPr/>
      </dsp:nvSpPr>
      <dsp:spPr>
        <a:xfrm>
          <a:off x="4420"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Oorsprong</a:t>
          </a:r>
        </a:p>
      </dsp:txBody>
      <dsp:txXfrm>
        <a:off x="4420" y="0"/>
        <a:ext cx="1551086" cy="1239939"/>
      </dsp:txXfrm>
    </dsp:sp>
    <dsp:sp modelId="{F87C3888-1907-4B02-89B6-4D48B01D8893}">
      <dsp:nvSpPr>
        <dsp:cNvPr id="0" name=""/>
        <dsp:cNvSpPr/>
      </dsp:nvSpPr>
      <dsp:spPr>
        <a:xfrm>
          <a:off x="159528"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Hof in Eden-aarde</a:t>
          </a:r>
        </a:p>
      </dsp:txBody>
      <dsp:txXfrm>
        <a:off x="195872" y="1277494"/>
        <a:ext cx="1168181" cy="1173507"/>
      </dsp:txXfrm>
    </dsp:sp>
    <dsp:sp modelId="{EE3A8D9A-75A6-4029-8608-DD757ABEA924}">
      <dsp:nvSpPr>
        <dsp:cNvPr id="0" name=""/>
        <dsp:cNvSpPr/>
      </dsp:nvSpPr>
      <dsp:spPr>
        <a:xfrm>
          <a:off x="159528"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Adam &amp; Eva-Mensheid</a:t>
          </a:r>
        </a:p>
      </dsp:txBody>
      <dsp:txXfrm>
        <a:off x="195872" y="2715412"/>
        <a:ext cx="1168181" cy="1173507"/>
      </dsp:txXfrm>
    </dsp:sp>
    <dsp:sp modelId="{A54C95FE-FF30-4A7B-960D-15618D0C1288}">
      <dsp:nvSpPr>
        <dsp:cNvPr id="0" name=""/>
        <dsp:cNvSpPr/>
      </dsp:nvSpPr>
      <dsp:spPr>
        <a:xfrm>
          <a:off x="1671838"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Voor Christus</a:t>
          </a:r>
        </a:p>
      </dsp:txBody>
      <dsp:txXfrm>
        <a:off x="1671838" y="0"/>
        <a:ext cx="1551086" cy="1239939"/>
      </dsp:txXfrm>
    </dsp:sp>
    <dsp:sp modelId="{4048E727-2549-4A87-9DA1-249BD71AF0FB}">
      <dsp:nvSpPr>
        <dsp:cNvPr id="0" name=""/>
        <dsp:cNvSpPr/>
      </dsp:nvSpPr>
      <dsp:spPr>
        <a:xfrm>
          <a:off x="1826947"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Jeruzalem-Kanaän</a:t>
          </a:r>
        </a:p>
      </dsp:txBody>
      <dsp:txXfrm>
        <a:off x="1863291" y="1277494"/>
        <a:ext cx="1168181" cy="1173507"/>
      </dsp:txXfrm>
    </dsp:sp>
    <dsp:sp modelId="{DC4FDB6E-5176-4939-9B4B-311361E5B3E2}">
      <dsp:nvSpPr>
        <dsp:cNvPr id="0" name=""/>
        <dsp:cNvSpPr/>
      </dsp:nvSpPr>
      <dsp:spPr>
        <a:xfrm>
          <a:off x="1826947"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Israël</a:t>
          </a:r>
        </a:p>
      </dsp:txBody>
      <dsp:txXfrm>
        <a:off x="1863291" y="2715412"/>
        <a:ext cx="1168181" cy="1173507"/>
      </dsp:txXfrm>
    </dsp:sp>
    <dsp:sp modelId="{B2FEEFBF-E38F-4AA2-8910-BCB54E14C0D6}">
      <dsp:nvSpPr>
        <dsp:cNvPr id="0" name=""/>
        <dsp:cNvSpPr/>
      </dsp:nvSpPr>
      <dsp:spPr>
        <a:xfrm>
          <a:off x="3339256"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Tijdens Christus</a:t>
          </a:r>
        </a:p>
      </dsp:txBody>
      <dsp:txXfrm>
        <a:off x="3339256" y="0"/>
        <a:ext cx="1551086" cy="1239939"/>
      </dsp:txXfrm>
    </dsp:sp>
    <dsp:sp modelId="{5C9285E4-03BE-4C98-AB08-B5D7CA32B30C}">
      <dsp:nvSpPr>
        <dsp:cNvPr id="0" name=""/>
        <dsp:cNvSpPr/>
      </dsp:nvSpPr>
      <dsp:spPr>
        <a:xfrm>
          <a:off x="3494365"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Jeruzalem-Kanaän</a:t>
          </a:r>
        </a:p>
      </dsp:txBody>
      <dsp:txXfrm>
        <a:off x="3530709" y="1277494"/>
        <a:ext cx="1168181" cy="1173507"/>
      </dsp:txXfrm>
    </dsp:sp>
    <dsp:sp modelId="{A9A8C6DE-1228-4B03-8FC1-BA71931248B9}">
      <dsp:nvSpPr>
        <dsp:cNvPr id="0" name=""/>
        <dsp:cNvSpPr/>
      </dsp:nvSpPr>
      <dsp:spPr>
        <a:xfrm>
          <a:off x="3494365"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Christus-Israël</a:t>
          </a:r>
        </a:p>
      </dsp:txBody>
      <dsp:txXfrm>
        <a:off x="3530709" y="2715412"/>
        <a:ext cx="1168181" cy="1173507"/>
      </dsp:txXfrm>
    </dsp:sp>
    <dsp:sp modelId="{9F7ED675-6074-437D-B526-FEE76114A67E}">
      <dsp:nvSpPr>
        <dsp:cNvPr id="0" name=""/>
        <dsp:cNvSpPr/>
      </dsp:nvSpPr>
      <dsp:spPr>
        <a:xfrm>
          <a:off x="5006674"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Na Christus</a:t>
          </a:r>
        </a:p>
      </dsp:txBody>
      <dsp:txXfrm>
        <a:off x="5006674" y="0"/>
        <a:ext cx="1551086" cy="1239939"/>
      </dsp:txXfrm>
    </dsp:sp>
    <dsp:sp modelId="{F6711C4A-764D-4969-942F-D0241C9809DC}">
      <dsp:nvSpPr>
        <dsp:cNvPr id="0" name=""/>
        <dsp:cNvSpPr/>
      </dsp:nvSpPr>
      <dsp:spPr>
        <a:xfrm>
          <a:off x="5161783"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Jeruzalem-Aarde</a:t>
          </a:r>
        </a:p>
      </dsp:txBody>
      <dsp:txXfrm>
        <a:off x="5198127" y="1277494"/>
        <a:ext cx="1168181" cy="1173507"/>
      </dsp:txXfrm>
    </dsp:sp>
    <dsp:sp modelId="{8F58E681-7917-46C4-BC58-0A9C2099EEDD}">
      <dsp:nvSpPr>
        <dsp:cNvPr id="0" name=""/>
        <dsp:cNvSpPr/>
      </dsp:nvSpPr>
      <dsp:spPr>
        <a:xfrm>
          <a:off x="5161783"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Gemeente: Joden &amp; volken</a:t>
          </a:r>
        </a:p>
      </dsp:txBody>
      <dsp:txXfrm>
        <a:off x="5198127" y="2715412"/>
        <a:ext cx="1168181" cy="1173507"/>
      </dsp:txXfrm>
    </dsp:sp>
    <dsp:sp modelId="{703ADDC0-3E9F-4EBD-A17A-B4FCDE63F749}">
      <dsp:nvSpPr>
        <dsp:cNvPr id="0" name=""/>
        <dsp:cNvSpPr/>
      </dsp:nvSpPr>
      <dsp:spPr>
        <a:xfrm>
          <a:off x="6674093"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Toekomst</a:t>
          </a:r>
        </a:p>
      </dsp:txBody>
      <dsp:txXfrm>
        <a:off x="6674093" y="0"/>
        <a:ext cx="1551086" cy="1239939"/>
      </dsp:txXfrm>
    </dsp:sp>
    <dsp:sp modelId="{703BD1AE-4C5D-43D2-ADEA-708D0D71A866}">
      <dsp:nvSpPr>
        <dsp:cNvPr id="0" name=""/>
        <dsp:cNvSpPr/>
      </dsp:nvSpPr>
      <dsp:spPr>
        <a:xfrm>
          <a:off x="6829201"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Nieuwe Jeruzalem-nieuwe aarde</a:t>
          </a:r>
        </a:p>
      </dsp:txBody>
      <dsp:txXfrm>
        <a:off x="6865545" y="1277494"/>
        <a:ext cx="1168181" cy="1173507"/>
      </dsp:txXfrm>
    </dsp:sp>
    <dsp:sp modelId="{56C5187C-9B2E-4981-A5F4-A4B88610F6D9}">
      <dsp:nvSpPr>
        <dsp:cNvPr id="0" name=""/>
        <dsp:cNvSpPr/>
      </dsp:nvSpPr>
      <dsp:spPr>
        <a:xfrm>
          <a:off x="6829201"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Gods volk</a:t>
          </a:r>
        </a:p>
      </dsp:txBody>
      <dsp:txXfrm>
        <a:off x="6865545" y="2715412"/>
        <a:ext cx="1168181" cy="11735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6D7DD-06DB-4C75-8119-289319DD26D2}">
      <dsp:nvSpPr>
        <dsp:cNvPr id="0" name=""/>
        <dsp:cNvSpPr/>
      </dsp:nvSpPr>
      <dsp:spPr>
        <a:xfrm>
          <a:off x="4420"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Oorsprong</a:t>
          </a:r>
        </a:p>
      </dsp:txBody>
      <dsp:txXfrm>
        <a:off x="4420" y="0"/>
        <a:ext cx="1551086" cy="1239939"/>
      </dsp:txXfrm>
    </dsp:sp>
    <dsp:sp modelId="{F87C3888-1907-4B02-89B6-4D48B01D8893}">
      <dsp:nvSpPr>
        <dsp:cNvPr id="0" name=""/>
        <dsp:cNvSpPr/>
      </dsp:nvSpPr>
      <dsp:spPr>
        <a:xfrm>
          <a:off x="159528"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kern="1200" dirty="0"/>
            <a:t>Hof in Eden-aarde</a:t>
          </a:r>
        </a:p>
      </dsp:txBody>
      <dsp:txXfrm>
        <a:off x="195872" y="1277494"/>
        <a:ext cx="1168181" cy="1173507"/>
      </dsp:txXfrm>
    </dsp:sp>
    <dsp:sp modelId="{EE3A8D9A-75A6-4029-8608-DD757ABEA924}">
      <dsp:nvSpPr>
        <dsp:cNvPr id="0" name=""/>
        <dsp:cNvSpPr/>
      </dsp:nvSpPr>
      <dsp:spPr>
        <a:xfrm>
          <a:off x="159528"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kern="1200" dirty="0"/>
            <a:t>Adam &amp; Eva-Mensheid</a:t>
          </a:r>
        </a:p>
      </dsp:txBody>
      <dsp:txXfrm>
        <a:off x="195872" y="2715412"/>
        <a:ext cx="1168181" cy="1173507"/>
      </dsp:txXfrm>
    </dsp:sp>
    <dsp:sp modelId="{A54C95FE-FF30-4A7B-960D-15618D0C1288}">
      <dsp:nvSpPr>
        <dsp:cNvPr id="0" name=""/>
        <dsp:cNvSpPr/>
      </dsp:nvSpPr>
      <dsp:spPr>
        <a:xfrm>
          <a:off x="1671838"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Voor Christus</a:t>
          </a:r>
        </a:p>
      </dsp:txBody>
      <dsp:txXfrm>
        <a:off x="1671838" y="0"/>
        <a:ext cx="1551086" cy="1239939"/>
      </dsp:txXfrm>
    </dsp:sp>
    <dsp:sp modelId="{4048E727-2549-4A87-9DA1-249BD71AF0FB}">
      <dsp:nvSpPr>
        <dsp:cNvPr id="0" name=""/>
        <dsp:cNvSpPr/>
      </dsp:nvSpPr>
      <dsp:spPr>
        <a:xfrm>
          <a:off x="1826947"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kern="1200" dirty="0"/>
            <a:t>Jeruzalem-Kanaän</a:t>
          </a:r>
        </a:p>
      </dsp:txBody>
      <dsp:txXfrm>
        <a:off x="1863291" y="1277494"/>
        <a:ext cx="1168181" cy="1173507"/>
      </dsp:txXfrm>
    </dsp:sp>
    <dsp:sp modelId="{DC4FDB6E-5176-4939-9B4B-311361E5B3E2}">
      <dsp:nvSpPr>
        <dsp:cNvPr id="0" name=""/>
        <dsp:cNvSpPr/>
      </dsp:nvSpPr>
      <dsp:spPr>
        <a:xfrm>
          <a:off x="1826947"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kern="1200" dirty="0"/>
            <a:t>Israël</a:t>
          </a:r>
        </a:p>
      </dsp:txBody>
      <dsp:txXfrm>
        <a:off x="1863291" y="2715412"/>
        <a:ext cx="1168181" cy="1173507"/>
      </dsp:txXfrm>
    </dsp:sp>
    <dsp:sp modelId="{B2FEEFBF-E38F-4AA2-8910-BCB54E14C0D6}">
      <dsp:nvSpPr>
        <dsp:cNvPr id="0" name=""/>
        <dsp:cNvSpPr/>
      </dsp:nvSpPr>
      <dsp:spPr>
        <a:xfrm>
          <a:off x="3339256"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Tijdens Christus</a:t>
          </a:r>
        </a:p>
      </dsp:txBody>
      <dsp:txXfrm>
        <a:off x="3339256" y="0"/>
        <a:ext cx="1551086" cy="1239939"/>
      </dsp:txXfrm>
    </dsp:sp>
    <dsp:sp modelId="{5C9285E4-03BE-4C98-AB08-B5D7CA32B30C}">
      <dsp:nvSpPr>
        <dsp:cNvPr id="0" name=""/>
        <dsp:cNvSpPr/>
      </dsp:nvSpPr>
      <dsp:spPr>
        <a:xfrm>
          <a:off x="3494365"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kern="1200" dirty="0"/>
            <a:t>Jeruzalem-Kanaän</a:t>
          </a:r>
        </a:p>
      </dsp:txBody>
      <dsp:txXfrm>
        <a:off x="3530709" y="1277494"/>
        <a:ext cx="1168181" cy="1173507"/>
      </dsp:txXfrm>
    </dsp:sp>
    <dsp:sp modelId="{A9A8C6DE-1228-4B03-8FC1-BA71931248B9}">
      <dsp:nvSpPr>
        <dsp:cNvPr id="0" name=""/>
        <dsp:cNvSpPr/>
      </dsp:nvSpPr>
      <dsp:spPr>
        <a:xfrm>
          <a:off x="3494365"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kern="1200" dirty="0"/>
            <a:t>Christus-Israël</a:t>
          </a:r>
        </a:p>
      </dsp:txBody>
      <dsp:txXfrm>
        <a:off x="3530709" y="2715412"/>
        <a:ext cx="1168181" cy="1173507"/>
      </dsp:txXfrm>
    </dsp:sp>
    <dsp:sp modelId="{9F7ED675-6074-437D-B526-FEE76114A67E}">
      <dsp:nvSpPr>
        <dsp:cNvPr id="0" name=""/>
        <dsp:cNvSpPr/>
      </dsp:nvSpPr>
      <dsp:spPr>
        <a:xfrm>
          <a:off x="5006674"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Na Christus</a:t>
          </a:r>
        </a:p>
      </dsp:txBody>
      <dsp:txXfrm>
        <a:off x="5006674" y="0"/>
        <a:ext cx="1551086" cy="1239939"/>
      </dsp:txXfrm>
    </dsp:sp>
    <dsp:sp modelId="{F6711C4A-764D-4969-942F-D0241C9809DC}">
      <dsp:nvSpPr>
        <dsp:cNvPr id="0" name=""/>
        <dsp:cNvSpPr/>
      </dsp:nvSpPr>
      <dsp:spPr>
        <a:xfrm>
          <a:off x="5161783"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strike="sngStrike" kern="1200" baseline="0" dirty="0"/>
            <a:t>Jeruzalem-Aarde</a:t>
          </a:r>
        </a:p>
        <a:p>
          <a:pPr marL="0" lvl="0" indent="0" algn="ctr" defTabSz="666750">
            <a:lnSpc>
              <a:spcPct val="90000"/>
            </a:lnSpc>
            <a:spcBef>
              <a:spcPct val="0"/>
            </a:spcBef>
            <a:spcAft>
              <a:spcPct val="35000"/>
            </a:spcAft>
            <a:buNone/>
          </a:pPr>
          <a:r>
            <a:rPr lang="nl-BE" sz="1500" strike="noStrike" kern="1200" baseline="0" dirty="0"/>
            <a:t>Hemel</a:t>
          </a:r>
        </a:p>
      </dsp:txBody>
      <dsp:txXfrm>
        <a:off x="5198127" y="1277494"/>
        <a:ext cx="1168181" cy="1173507"/>
      </dsp:txXfrm>
    </dsp:sp>
    <dsp:sp modelId="{8F58E681-7917-46C4-BC58-0A9C2099EEDD}">
      <dsp:nvSpPr>
        <dsp:cNvPr id="0" name=""/>
        <dsp:cNvSpPr/>
      </dsp:nvSpPr>
      <dsp:spPr>
        <a:xfrm>
          <a:off x="5161783"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kern="1200" dirty="0"/>
            <a:t>Gemeente: Joden &amp; volken</a:t>
          </a:r>
        </a:p>
      </dsp:txBody>
      <dsp:txXfrm>
        <a:off x="5198127" y="2715412"/>
        <a:ext cx="1168181" cy="1173507"/>
      </dsp:txXfrm>
    </dsp:sp>
    <dsp:sp modelId="{703ADDC0-3E9F-4EBD-A17A-B4FCDE63F749}">
      <dsp:nvSpPr>
        <dsp:cNvPr id="0" name=""/>
        <dsp:cNvSpPr/>
      </dsp:nvSpPr>
      <dsp:spPr>
        <a:xfrm>
          <a:off x="6674093"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Toekomst</a:t>
          </a:r>
        </a:p>
      </dsp:txBody>
      <dsp:txXfrm>
        <a:off x="6674093" y="0"/>
        <a:ext cx="1551086" cy="1239939"/>
      </dsp:txXfrm>
    </dsp:sp>
    <dsp:sp modelId="{703BD1AE-4C5D-43D2-ADEA-708D0D71A866}">
      <dsp:nvSpPr>
        <dsp:cNvPr id="0" name=""/>
        <dsp:cNvSpPr/>
      </dsp:nvSpPr>
      <dsp:spPr>
        <a:xfrm>
          <a:off x="6829201"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strike="sngStrike" kern="1200" baseline="0" dirty="0"/>
            <a:t>Nieuwe Jeruzalem-nieuwe aarde</a:t>
          </a:r>
        </a:p>
        <a:p>
          <a:pPr marL="0" lvl="0" indent="0" algn="ctr" defTabSz="666750">
            <a:lnSpc>
              <a:spcPct val="90000"/>
            </a:lnSpc>
            <a:spcBef>
              <a:spcPct val="0"/>
            </a:spcBef>
            <a:spcAft>
              <a:spcPct val="35000"/>
            </a:spcAft>
            <a:buNone/>
          </a:pPr>
          <a:r>
            <a:rPr lang="nl-BE" sz="1500" strike="noStrike" kern="1200" baseline="0" dirty="0"/>
            <a:t>Hemel</a:t>
          </a:r>
          <a:endParaRPr lang="nl-BE" sz="1500" kern="1200" dirty="0"/>
        </a:p>
      </dsp:txBody>
      <dsp:txXfrm>
        <a:off x="6865545" y="1277494"/>
        <a:ext cx="1168181" cy="1173507"/>
      </dsp:txXfrm>
    </dsp:sp>
    <dsp:sp modelId="{56C5187C-9B2E-4981-A5F4-A4B88610F6D9}">
      <dsp:nvSpPr>
        <dsp:cNvPr id="0" name=""/>
        <dsp:cNvSpPr/>
      </dsp:nvSpPr>
      <dsp:spPr>
        <a:xfrm>
          <a:off x="6829201"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marL="0" lvl="0" indent="0" algn="ctr" defTabSz="666750">
            <a:lnSpc>
              <a:spcPct val="90000"/>
            </a:lnSpc>
            <a:spcBef>
              <a:spcPct val="0"/>
            </a:spcBef>
            <a:spcAft>
              <a:spcPct val="35000"/>
            </a:spcAft>
            <a:buNone/>
          </a:pPr>
          <a:r>
            <a:rPr lang="nl-BE" sz="1500" kern="1200" dirty="0"/>
            <a:t>Gods volk</a:t>
          </a:r>
        </a:p>
      </dsp:txBody>
      <dsp:txXfrm>
        <a:off x="6865545" y="2715412"/>
        <a:ext cx="1168181" cy="11735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930A4-35D2-4795-9163-29FFBFA6A86F}">
      <dsp:nvSpPr>
        <dsp:cNvPr id="0" name=""/>
        <dsp:cNvSpPr/>
      </dsp:nvSpPr>
      <dsp:spPr>
        <a:xfrm>
          <a:off x="0" y="416901"/>
          <a:ext cx="8229600" cy="2419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a:lnSpc>
              <a:spcPct val="90000"/>
            </a:lnSpc>
            <a:spcBef>
              <a:spcPct val="0"/>
            </a:spcBef>
            <a:spcAft>
              <a:spcPct val="15000"/>
            </a:spcAft>
            <a:buChar char="•"/>
          </a:pPr>
          <a:r>
            <a:rPr lang="nl-BE" sz="2400" kern="1200" dirty="0"/>
            <a:t>Want hen die Hij tevoren heeft </a:t>
          </a:r>
          <a:r>
            <a:rPr lang="nl-BE" sz="2400" i="1" kern="1200" dirty="0"/>
            <a:t>gekend</a:t>
          </a:r>
          <a:r>
            <a:rPr lang="nl-BE" sz="2400" kern="1200" dirty="0"/>
            <a:t>, heeft Hij ook tevoren </a:t>
          </a:r>
          <a:r>
            <a:rPr lang="nl-BE" sz="2400" i="1" kern="1200" dirty="0"/>
            <a:t>bestemd</a:t>
          </a:r>
          <a:r>
            <a:rPr lang="nl-BE" sz="2400" kern="1200" dirty="0"/>
            <a:t> om aan het beeld van zijn Zoon gelijkvormig te zijn (Rm8:29a).</a:t>
          </a:r>
        </a:p>
        <a:p>
          <a:pPr marL="228600" lvl="1" indent="-228600" algn="l" defTabSz="1066800">
            <a:lnSpc>
              <a:spcPct val="90000"/>
            </a:lnSpc>
            <a:spcBef>
              <a:spcPct val="0"/>
            </a:spcBef>
            <a:spcAft>
              <a:spcPct val="15000"/>
            </a:spcAft>
            <a:buChar char="•"/>
          </a:pPr>
          <a:r>
            <a:rPr lang="nl-BE" sz="2400" i="1" kern="1200" dirty="0"/>
            <a:t>Uitverkorenen</a:t>
          </a:r>
          <a:r>
            <a:rPr lang="nl-BE" sz="2400" kern="1200" dirty="0"/>
            <a:t> naar de </a:t>
          </a:r>
          <a:r>
            <a:rPr lang="nl-BE" sz="2400" i="1" kern="1200" dirty="0"/>
            <a:t>voorkennis</a:t>
          </a:r>
          <a:r>
            <a:rPr lang="nl-BE" sz="2400" kern="1200" dirty="0"/>
            <a:t> van God de Vader (1Pt1:2a).</a:t>
          </a:r>
        </a:p>
      </dsp:txBody>
      <dsp:txXfrm>
        <a:off x="0" y="416901"/>
        <a:ext cx="8229600" cy="2419200"/>
      </dsp:txXfrm>
    </dsp:sp>
    <dsp:sp modelId="{5EF6CC3E-0E03-4C41-8396-7C1D9B99C1D0}">
      <dsp:nvSpPr>
        <dsp:cNvPr id="0" name=""/>
        <dsp:cNvSpPr/>
      </dsp:nvSpPr>
      <dsp:spPr>
        <a:xfrm>
          <a:off x="411480" y="62661"/>
          <a:ext cx="5760720"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nl-BE" sz="2400" kern="1200" dirty="0"/>
            <a:t>Uitverkiezing = voorkennis?</a:t>
          </a:r>
        </a:p>
      </dsp:txBody>
      <dsp:txXfrm>
        <a:off x="446065" y="97246"/>
        <a:ext cx="5691550" cy="639310"/>
      </dsp:txXfrm>
    </dsp:sp>
    <dsp:sp modelId="{FDAA7801-8225-4363-AA01-54C774B52AA4}">
      <dsp:nvSpPr>
        <dsp:cNvPr id="0" name=""/>
        <dsp:cNvSpPr/>
      </dsp:nvSpPr>
      <dsp:spPr>
        <a:xfrm>
          <a:off x="0" y="3319941"/>
          <a:ext cx="8229600" cy="1398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a:lnSpc>
              <a:spcPct val="90000"/>
            </a:lnSpc>
            <a:spcBef>
              <a:spcPct val="0"/>
            </a:spcBef>
            <a:spcAft>
              <a:spcPct val="15000"/>
            </a:spcAft>
            <a:buChar char="•"/>
          </a:pPr>
          <a:r>
            <a:rPr lang="nl-BE" sz="2400" kern="1200"/>
            <a:t>‘Kennis’ onderscheiden van uitverkiezing.</a:t>
          </a:r>
          <a:endParaRPr lang="nl-BE" sz="2400" kern="1200" dirty="0"/>
        </a:p>
        <a:p>
          <a:pPr marL="228600" lvl="1" indent="-228600" algn="l" defTabSz="1066800">
            <a:lnSpc>
              <a:spcPct val="90000"/>
            </a:lnSpc>
            <a:spcBef>
              <a:spcPct val="0"/>
            </a:spcBef>
            <a:spcAft>
              <a:spcPct val="15000"/>
            </a:spcAft>
            <a:buChar char="•"/>
          </a:pPr>
          <a:r>
            <a:rPr lang="nl-BE" sz="2400" kern="1200" dirty="0"/>
            <a:t>Kennis = relationeel ‘kennen’.</a:t>
          </a:r>
        </a:p>
      </dsp:txBody>
      <dsp:txXfrm>
        <a:off x="0" y="3319941"/>
        <a:ext cx="8229600" cy="1398600"/>
      </dsp:txXfrm>
    </dsp:sp>
    <dsp:sp modelId="{BC1B1ADC-B7BE-4419-9E00-FCBEA94F5DD8}">
      <dsp:nvSpPr>
        <dsp:cNvPr id="0" name=""/>
        <dsp:cNvSpPr/>
      </dsp:nvSpPr>
      <dsp:spPr>
        <a:xfrm>
          <a:off x="411480" y="2965701"/>
          <a:ext cx="5760720"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nl-BE" sz="2400" kern="1200" dirty="0"/>
            <a:t>Nadelen</a:t>
          </a:r>
        </a:p>
      </dsp:txBody>
      <dsp:txXfrm>
        <a:off x="446065" y="3000286"/>
        <a:ext cx="5691550" cy="639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930A4-35D2-4795-9163-29FFBFA6A86F}">
      <dsp:nvSpPr>
        <dsp:cNvPr id="0" name=""/>
        <dsp:cNvSpPr/>
      </dsp:nvSpPr>
      <dsp:spPr>
        <a:xfrm>
          <a:off x="0" y="484207"/>
          <a:ext cx="8229600" cy="2712149"/>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a:lnSpc>
              <a:spcPct val="90000"/>
            </a:lnSpc>
            <a:spcBef>
              <a:spcPct val="0"/>
            </a:spcBef>
            <a:spcAft>
              <a:spcPct val="15000"/>
            </a:spcAft>
            <a:buChar char="•"/>
          </a:pPr>
          <a:r>
            <a:rPr lang="nl-BE" sz="2100" kern="1200" dirty="0"/>
            <a:t>De goddeloze valt door zijn </a:t>
          </a:r>
          <a:r>
            <a:rPr lang="nl-BE" sz="2100" i="1" kern="1200" dirty="0"/>
            <a:t>eigen</a:t>
          </a:r>
          <a:r>
            <a:rPr lang="nl-BE" sz="2100" kern="1200" dirty="0"/>
            <a:t> goddeloosheid (Sp11:5b).</a:t>
          </a:r>
        </a:p>
        <a:p>
          <a:pPr marL="228600" lvl="1" indent="-228600" algn="l" defTabSz="933450">
            <a:lnSpc>
              <a:spcPct val="90000"/>
            </a:lnSpc>
            <a:spcBef>
              <a:spcPct val="0"/>
            </a:spcBef>
            <a:spcAft>
              <a:spcPct val="15000"/>
            </a:spcAft>
            <a:buChar char="•"/>
          </a:pPr>
          <a:r>
            <a:rPr lang="nl-BE" sz="2100" kern="1200" dirty="0"/>
            <a:t>Is het niet zo dat God, omdat Hij zijn toorn wilde bewijzen en zijn macht bekendmaken, met veel geduld de voorwerpen van zijn toorn, voor het verderf gereedgemaakt, verdragen heeft? En dat met het doel om de rijkdom van zijn heerlijkheid bekend te maken over de voorwerpen van zijn ontferming, </a:t>
          </a:r>
          <a:r>
            <a:rPr lang="nl-BE" sz="2100" i="1" kern="1200" dirty="0"/>
            <a:t>die Hij</a:t>
          </a:r>
          <a:r>
            <a:rPr lang="nl-BE" sz="2100" kern="1200" dirty="0"/>
            <a:t> van tevoren bereid heeft tot heerlijkheid? (Rm9:22).</a:t>
          </a:r>
        </a:p>
      </dsp:txBody>
      <dsp:txXfrm>
        <a:off x="0" y="484207"/>
        <a:ext cx="8229600" cy="2712149"/>
      </dsp:txXfrm>
    </dsp:sp>
    <dsp:sp modelId="{5EF6CC3E-0E03-4C41-8396-7C1D9B99C1D0}">
      <dsp:nvSpPr>
        <dsp:cNvPr id="0" name=""/>
        <dsp:cNvSpPr/>
      </dsp:nvSpPr>
      <dsp:spPr>
        <a:xfrm>
          <a:off x="411480" y="174247"/>
          <a:ext cx="5760720" cy="619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nl-BE" sz="2100" kern="1200" dirty="0"/>
            <a:t>Dubbele predestinatieleer?</a:t>
          </a:r>
        </a:p>
      </dsp:txBody>
      <dsp:txXfrm>
        <a:off x="441742" y="204509"/>
        <a:ext cx="5700196" cy="559396"/>
      </dsp:txXfrm>
    </dsp:sp>
    <dsp:sp modelId="{FDAA7801-8225-4363-AA01-54C774B52AA4}">
      <dsp:nvSpPr>
        <dsp:cNvPr id="0" name=""/>
        <dsp:cNvSpPr/>
      </dsp:nvSpPr>
      <dsp:spPr>
        <a:xfrm>
          <a:off x="0" y="3619717"/>
          <a:ext cx="8229600" cy="12237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a:lnSpc>
              <a:spcPct val="90000"/>
            </a:lnSpc>
            <a:spcBef>
              <a:spcPct val="0"/>
            </a:spcBef>
            <a:spcAft>
              <a:spcPct val="15000"/>
            </a:spcAft>
            <a:buChar char="•"/>
          </a:pPr>
          <a:r>
            <a:rPr lang="nl-BE" sz="2100" kern="1200"/>
            <a:t>God nergens verbonden met keuze tot verwerping.</a:t>
          </a:r>
          <a:endParaRPr lang="nl-BE" sz="2100" kern="1200" dirty="0"/>
        </a:p>
        <a:p>
          <a:pPr marL="228600" lvl="1" indent="-228600" algn="l" defTabSz="933450">
            <a:lnSpc>
              <a:spcPct val="90000"/>
            </a:lnSpc>
            <a:spcBef>
              <a:spcPct val="0"/>
            </a:spcBef>
            <a:spcAft>
              <a:spcPct val="15000"/>
            </a:spcAft>
            <a:buChar char="•"/>
          </a:pPr>
          <a:r>
            <a:rPr lang="nl-BE" sz="2100" kern="1200"/>
            <a:t>Verwerping van eeuwigheid en boek van de dood ontbreken.</a:t>
          </a:r>
          <a:endParaRPr lang="nl-BE" sz="2100" kern="1200" dirty="0"/>
        </a:p>
      </dsp:txBody>
      <dsp:txXfrm>
        <a:off x="0" y="3619717"/>
        <a:ext cx="8229600" cy="1223775"/>
      </dsp:txXfrm>
    </dsp:sp>
    <dsp:sp modelId="{BC1B1ADC-B7BE-4419-9E00-FCBEA94F5DD8}">
      <dsp:nvSpPr>
        <dsp:cNvPr id="0" name=""/>
        <dsp:cNvSpPr/>
      </dsp:nvSpPr>
      <dsp:spPr>
        <a:xfrm>
          <a:off x="411480" y="3309757"/>
          <a:ext cx="5760720" cy="619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nl-BE" sz="2100" kern="1200" dirty="0"/>
            <a:t>Nadelen</a:t>
          </a:r>
        </a:p>
      </dsp:txBody>
      <dsp:txXfrm>
        <a:off x="441742" y="3340019"/>
        <a:ext cx="5700196"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930A4-35D2-4795-9163-29FFBFA6A86F}">
      <dsp:nvSpPr>
        <dsp:cNvPr id="0" name=""/>
        <dsp:cNvSpPr/>
      </dsp:nvSpPr>
      <dsp:spPr>
        <a:xfrm>
          <a:off x="0" y="426720"/>
          <a:ext cx="8229600" cy="15876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583184" rIns="638708" bIns="199136" numCol="1" spcCol="1270" anchor="t" anchorCtr="0">
          <a:noAutofit/>
        </a:bodyPr>
        <a:lstStyle/>
        <a:p>
          <a:pPr marL="285750" lvl="1" indent="-285750" algn="l" defTabSz="1244600">
            <a:lnSpc>
              <a:spcPct val="90000"/>
            </a:lnSpc>
            <a:spcBef>
              <a:spcPct val="0"/>
            </a:spcBef>
            <a:spcAft>
              <a:spcPct val="15000"/>
            </a:spcAft>
            <a:buChar char="•"/>
          </a:pPr>
          <a:r>
            <a:rPr lang="nl-BE" sz="2800" kern="1200" dirty="0"/>
            <a:t>God kiest de gelovige, omdat zij of hij in Christus is.</a:t>
          </a:r>
        </a:p>
      </dsp:txBody>
      <dsp:txXfrm>
        <a:off x="0" y="426720"/>
        <a:ext cx="8229600" cy="1587600"/>
      </dsp:txXfrm>
    </dsp:sp>
    <dsp:sp modelId="{5EF6CC3E-0E03-4C41-8396-7C1D9B99C1D0}">
      <dsp:nvSpPr>
        <dsp:cNvPr id="0" name=""/>
        <dsp:cNvSpPr/>
      </dsp:nvSpPr>
      <dsp:spPr>
        <a:xfrm>
          <a:off x="411480" y="13440"/>
          <a:ext cx="5760720" cy="8265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nl-BE" sz="2800" kern="1200"/>
            <a:t>God koos alleen Christus?</a:t>
          </a:r>
          <a:endParaRPr lang="nl-BE" sz="2800" kern="1200" dirty="0"/>
        </a:p>
      </dsp:txBody>
      <dsp:txXfrm>
        <a:off x="451829" y="53789"/>
        <a:ext cx="5680022" cy="745862"/>
      </dsp:txXfrm>
    </dsp:sp>
    <dsp:sp modelId="{0FACF193-D766-4EC2-9CBC-0DDA9A1447AA}">
      <dsp:nvSpPr>
        <dsp:cNvPr id="0" name=""/>
        <dsp:cNvSpPr/>
      </dsp:nvSpPr>
      <dsp:spPr>
        <a:xfrm>
          <a:off x="0" y="2578800"/>
          <a:ext cx="8229600" cy="24255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583184" rIns="638708" bIns="199136" numCol="1" spcCol="1270" anchor="t" anchorCtr="0">
          <a:noAutofit/>
        </a:bodyPr>
        <a:lstStyle/>
        <a:p>
          <a:pPr marL="285750" lvl="1" indent="-285750" algn="l" defTabSz="1244600">
            <a:lnSpc>
              <a:spcPct val="90000"/>
            </a:lnSpc>
            <a:spcBef>
              <a:spcPct val="0"/>
            </a:spcBef>
            <a:spcAft>
              <a:spcPct val="15000"/>
            </a:spcAft>
            <a:buChar char="•"/>
          </a:pPr>
          <a:r>
            <a:rPr lang="nl-BE" sz="2800" kern="1200"/>
            <a:t>NT noemt God liefdevolle keuze voor de gelovige.</a:t>
          </a:r>
          <a:endParaRPr lang="nl-BE" sz="2800" kern="1200" dirty="0"/>
        </a:p>
        <a:p>
          <a:pPr marL="285750" lvl="1" indent="-285750" algn="l" defTabSz="1244600">
            <a:lnSpc>
              <a:spcPct val="90000"/>
            </a:lnSpc>
            <a:spcBef>
              <a:spcPct val="0"/>
            </a:spcBef>
            <a:spcAft>
              <a:spcPct val="15000"/>
            </a:spcAft>
            <a:buChar char="•"/>
          </a:pPr>
          <a:r>
            <a:rPr lang="nl-BE" sz="2800" kern="1200"/>
            <a:t>God koos ons </a:t>
          </a:r>
          <a:r>
            <a:rPr lang="nl-BE" sz="2800" i="1" kern="1200"/>
            <a:t>opdat</a:t>
          </a:r>
          <a:r>
            <a:rPr lang="nl-BE" sz="2800" kern="1200"/>
            <a:t> we ‘in Christus’ zouden zijn en niet </a:t>
          </a:r>
          <a:r>
            <a:rPr lang="nl-BE" sz="2800" i="1" kern="1200"/>
            <a:t>omdat</a:t>
          </a:r>
          <a:r>
            <a:rPr lang="nl-BE" sz="2800" kern="1200"/>
            <a:t> we ‘in Christus’ waren.</a:t>
          </a:r>
          <a:endParaRPr lang="nl-BE" sz="2800" kern="1200" dirty="0"/>
        </a:p>
      </dsp:txBody>
      <dsp:txXfrm>
        <a:off x="0" y="2578800"/>
        <a:ext cx="8229600" cy="2425500"/>
      </dsp:txXfrm>
    </dsp:sp>
    <dsp:sp modelId="{6EF2DDA3-1B08-4B01-92FD-25FB4DA26B4A}">
      <dsp:nvSpPr>
        <dsp:cNvPr id="0" name=""/>
        <dsp:cNvSpPr/>
      </dsp:nvSpPr>
      <dsp:spPr>
        <a:xfrm>
          <a:off x="411480" y="2165520"/>
          <a:ext cx="5760720" cy="8265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nl-BE" sz="2800" kern="1200" dirty="0"/>
            <a:t>Nadelen</a:t>
          </a:r>
        </a:p>
      </dsp:txBody>
      <dsp:txXfrm>
        <a:off x="451829" y="2205869"/>
        <a:ext cx="5680022" cy="7458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1930A4-35D2-4795-9163-29FFBFA6A86F}">
      <dsp:nvSpPr>
        <dsp:cNvPr id="0" name=""/>
        <dsp:cNvSpPr/>
      </dsp:nvSpPr>
      <dsp:spPr>
        <a:xfrm>
          <a:off x="0" y="444134"/>
          <a:ext cx="8229600" cy="123165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nl-BE" sz="1700" kern="1200" dirty="0"/>
            <a:t>God verlangt naar een relatie met de mens.</a:t>
          </a:r>
        </a:p>
        <a:p>
          <a:pPr marL="171450" lvl="1" indent="-171450" algn="l" defTabSz="755650">
            <a:lnSpc>
              <a:spcPct val="90000"/>
            </a:lnSpc>
            <a:spcBef>
              <a:spcPct val="0"/>
            </a:spcBef>
            <a:spcAft>
              <a:spcPct val="15000"/>
            </a:spcAft>
            <a:buChar char="•"/>
          </a:pPr>
          <a:r>
            <a:rPr lang="nl-BE" sz="1700" kern="1200"/>
            <a:t>God dan verkondigt, met voorbijzien van de tijden van de onwetendheid, nu overal aan alle mensen dat zij zich moeten bekeren (Hd17:30).</a:t>
          </a:r>
          <a:endParaRPr lang="nl-BE" sz="1700" kern="1200" dirty="0"/>
        </a:p>
      </dsp:txBody>
      <dsp:txXfrm>
        <a:off x="0" y="444134"/>
        <a:ext cx="8229600" cy="1231650"/>
      </dsp:txXfrm>
    </dsp:sp>
    <dsp:sp modelId="{5EF6CC3E-0E03-4C41-8396-7C1D9B99C1D0}">
      <dsp:nvSpPr>
        <dsp:cNvPr id="0" name=""/>
        <dsp:cNvSpPr/>
      </dsp:nvSpPr>
      <dsp:spPr>
        <a:xfrm>
          <a:off x="411480" y="193214"/>
          <a:ext cx="5760720" cy="501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nl-BE" sz="1700" kern="1200"/>
            <a:t>Algemene roeping</a:t>
          </a:r>
          <a:endParaRPr lang="nl-BE" sz="1700" kern="1200" dirty="0"/>
        </a:p>
      </dsp:txBody>
      <dsp:txXfrm>
        <a:off x="435978" y="217712"/>
        <a:ext cx="5711724" cy="452844"/>
      </dsp:txXfrm>
    </dsp:sp>
    <dsp:sp modelId="{CC242FD0-1F21-4AF0-9209-FD5048B188E6}">
      <dsp:nvSpPr>
        <dsp:cNvPr id="0" name=""/>
        <dsp:cNvSpPr/>
      </dsp:nvSpPr>
      <dsp:spPr>
        <a:xfrm>
          <a:off x="0" y="2018504"/>
          <a:ext cx="8229600" cy="147262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nl-BE" sz="1700" kern="1200" dirty="0"/>
            <a:t>God roept de mens en opent het hart</a:t>
          </a:r>
        </a:p>
        <a:p>
          <a:pPr marL="342900" lvl="2" indent="-171450" algn="l" defTabSz="755650">
            <a:lnSpc>
              <a:spcPct val="90000"/>
            </a:lnSpc>
            <a:spcBef>
              <a:spcPct val="0"/>
            </a:spcBef>
            <a:spcAft>
              <a:spcPct val="15000"/>
            </a:spcAft>
            <a:buChar char="•"/>
          </a:pPr>
          <a:r>
            <a:rPr lang="nl-BE" sz="1700" kern="1200"/>
            <a:t>En een zekere vrouw, van wie de naam Lydia was, een purperverkoopster uit de stad Thyatira, die God diende, luisterde naar ons. En de Heer opende haar hart, zodat zij acht gaf op wat door Paulus gesproken werd (Hd16:14).</a:t>
          </a:r>
          <a:endParaRPr lang="nl-BE" sz="1700" kern="1200" dirty="0"/>
        </a:p>
      </dsp:txBody>
      <dsp:txXfrm>
        <a:off x="0" y="2018504"/>
        <a:ext cx="8229600" cy="1472625"/>
      </dsp:txXfrm>
    </dsp:sp>
    <dsp:sp modelId="{382A4051-6BD1-4266-8397-A1CC2A64626C}">
      <dsp:nvSpPr>
        <dsp:cNvPr id="0" name=""/>
        <dsp:cNvSpPr/>
      </dsp:nvSpPr>
      <dsp:spPr>
        <a:xfrm>
          <a:off x="411480" y="1767584"/>
          <a:ext cx="5760720" cy="501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nl-BE" sz="1700" kern="1200" dirty="0"/>
            <a:t>Bijzondere roeping</a:t>
          </a:r>
        </a:p>
      </dsp:txBody>
      <dsp:txXfrm>
        <a:off x="435978" y="1792082"/>
        <a:ext cx="5711724" cy="452844"/>
      </dsp:txXfrm>
    </dsp:sp>
    <dsp:sp modelId="{FEB1F254-DCE1-4990-ACF5-A1271D24A0CA}">
      <dsp:nvSpPr>
        <dsp:cNvPr id="0" name=""/>
        <dsp:cNvSpPr/>
      </dsp:nvSpPr>
      <dsp:spPr>
        <a:xfrm>
          <a:off x="0" y="3833849"/>
          <a:ext cx="8229600" cy="990675"/>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38708" tIns="354076" rIns="638708" bIns="120904" numCol="1" spcCol="1270" anchor="t" anchorCtr="0">
          <a:noAutofit/>
        </a:bodyPr>
        <a:lstStyle/>
        <a:p>
          <a:pPr marL="171450" lvl="1" indent="-171450" algn="l" defTabSz="755650">
            <a:lnSpc>
              <a:spcPct val="90000"/>
            </a:lnSpc>
            <a:spcBef>
              <a:spcPct val="0"/>
            </a:spcBef>
            <a:spcAft>
              <a:spcPct val="15000"/>
            </a:spcAft>
            <a:buChar char="•"/>
          </a:pPr>
          <a:r>
            <a:rPr lang="nl-BE" sz="1700" kern="1200"/>
            <a:t>De scheiding tussen beiden is kunstmatig (natuur VS genade).</a:t>
          </a:r>
          <a:endParaRPr lang="nl-BE" sz="1700" kern="1200" dirty="0"/>
        </a:p>
        <a:p>
          <a:pPr marL="171450" lvl="1" indent="-171450" algn="l" defTabSz="755650">
            <a:lnSpc>
              <a:spcPct val="90000"/>
            </a:lnSpc>
            <a:spcBef>
              <a:spcPct val="0"/>
            </a:spcBef>
            <a:spcAft>
              <a:spcPct val="15000"/>
            </a:spcAft>
            <a:buChar char="•"/>
          </a:pPr>
          <a:r>
            <a:rPr lang="nl-BE" sz="1700" kern="1200"/>
            <a:t>Algemene is dát God roept, bijzondere is hoe God roept.</a:t>
          </a:r>
          <a:endParaRPr lang="nl-BE" sz="1700" kern="1200" dirty="0"/>
        </a:p>
      </dsp:txBody>
      <dsp:txXfrm>
        <a:off x="0" y="3833849"/>
        <a:ext cx="8229600" cy="990675"/>
      </dsp:txXfrm>
    </dsp:sp>
    <dsp:sp modelId="{8FB36482-D4DE-4003-AA59-75DFA543FFB5}">
      <dsp:nvSpPr>
        <dsp:cNvPr id="0" name=""/>
        <dsp:cNvSpPr/>
      </dsp:nvSpPr>
      <dsp:spPr>
        <a:xfrm>
          <a:off x="411480" y="3582930"/>
          <a:ext cx="5760720" cy="5018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755650">
            <a:lnSpc>
              <a:spcPct val="90000"/>
            </a:lnSpc>
            <a:spcBef>
              <a:spcPct val="0"/>
            </a:spcBef>
            <a:spcAft>
              <a:spcPct val="35000"/>
            </a:spcAft>
            <a:buNone/>
          </a:pPr>
          <a:r>
            <a:rPr lang="nl-BE" sz="1700" kern="1200"/>
            <a:t>Nadeel</a:t>
          </a:r>
          <a:endParaRPr lang="nl-BE" sz="1700" kern="1200" dirty="0"/>
        </a:p>
      </dsp:txBody>
      <dsp:txXfrm>
        <a:off x="435978" y="3607428"/>
        <a:ext cx="5711724" cy="452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6D7DD-06DB-4C75-8119-289319DD26D2}">
      <dsp:nvSpPr>
        <dsp:cNvPr id="0" name=""/>
        <dsp:cNvSpPr/>
      </dsp:nvSpPr>
      <dsp:spPr>
        <a:xfrm>
          <a:off x="4420"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Oorsprong</a:t>
          </a:r>
        </a:p>
      </dsp:txBody>
      <dsp:txXfrm>
        <a:off x="4420" y="0"/>
        <a:ext cx="1551086" cy="1239939"/>
      </dsp:txXfrm>
    </dsp:sp>
    <dsp:sp modelId="{F87C3888-1907-4B02-89B6-4D48B01D8893}">
      <dsp:nvSpPr>
        <dsp:cNvPr id="0" name=""/>
        <dsp:cNvSpPr/>
      </dsp:nvSpPr>
      <dsp:spPr>
        <a:xfrm>
          <a:off x="159528"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Hof in Eden-aarde</a:t>
          </a:r>
        </a:p>
      </dsp:txBody>
      <dsp:txXfrm>
        <a:off x="195872" y="1277494"/>
        <a:ext cx="1168181" cy="1173507"/>
      </dsp:txXfrm>
    </dsp:sp>
    <dsp:sp modelId="{EE3A8D9A-75A6-4029-8608-DD757ABEA924}">
      <dsp:nvSpPr>
        <dsp:cNvPr id="0" name=""/>
        <dsp:cNvSpPr/>
      </dsp:nvSpPr>
      <dsp:spPr>
        <a:xfrm>
          <a:off x="159528"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Adam &amp; Eva-Mensheid</a:t>
          </a:r>
        </a:p>
      </dsp:txBody>
      <dsp:txXfrm>
        <a:off x="195872" y="2715412"/>
        <a:ext cx="1168181" cy="1173507"/>
      </dsp:txXfrm>
    </dsp:sp>
    <dsp:sp modelId="{A54C95FE-FF30-4A7B-960D-15618D0C1288}">
      <dsp:nvSpPr>
        <dsp:cNvPr id="0" name=""/>
        <dsp:cNvSpPr/>
      </dsp:nvSpPr>
      <dsp:spPr>
        <a:xfrm>
          <a:off x="1671838"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Voor Christus</a:t>
          </a:r>
        </a:p>
      </dsp:txBody>
      <dsp:txXfrm>
        <a:off x="1671838" y="0"/>
        <a:ext cx="1551086" cy="1239939"/>
      </dsp:txXfrm>
    </dsp:sp>
    <dsp:sp modelId="{4048E727-2549-4A87-9DA1-249BD71AF0FB}">
      <dsp:nvSpPr>
        <dsp:cNvPr id="0" name=""/>
        <dsp:cNvSpPr/>
      </dsp:nvSpPr>
      <dsp:spPr>
        <a:xfrm>
          <a:off x="1826947"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Jeruzalem-Kanaän</a:t>
          </a:r>
        </a:p>
      </dsp:txBody>
      <dsp:txXfrm>
        <a:off x="1863291" y="1277494"/>
        <a:ext cx="1168181" cy="1173507"/>
      </dsp:txXfrm>
    </dsp:sp>
    <dsp:sp modelId="{DC4FDB6E-5176-4939-9B4B-311361E5B3E2}">
      <dsp:nvSpPr>
        <dsp:cNvPr id="0" name=""/>
        <dsp:cNvSpPr/>
      </dsp:nvSpPr>
      <dsp:spPr>
        <a:xfrm>
          <a:off x="1826947"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Israël</a:t>
          </a:r>
        </a:p>
      </dsp:txBody>
      <dsp:txXfrm>
        <a:off x="1863291" y="2715412"/>
        <a:ext cx="1168181" cy="1173507"/>
      </dsp:txXfrm>
    </dsp:sp>
    <dsp:sp modelId="{B2FEEFBF-E38F-4AA2-8910-BCB54E14C0D6}">
      <dsp:nvSpPr>
        <dsp:cNvPr id="0" name=""/>
        <dsp:cNvSpPr/>
      </dsp:nvSpPr>
      <dsp:spPr>
        <a:xfrm>
          <a:off x="3339256"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Tijdens Christus</a:t>
          </a:r>
        </a:p>
      </dsp:txBody>
      <dsp:txXfrm>
        <a:off x="3339256" y="0"/>
        <a:ext cx="1551086" cy="1239939"/>
      </dsp:txXfrm>
    </dsp:sp>
    <dsp:sp modelId="{5C9285E4-03BE-4C98-AB08-B5D7CA32B30C}">
      <dsp:nvSpPr>
        <dsp:cNvPr id="0" name=""/>
        <dsp:cNvSpPr/>
      </dsp:nvSpPr>
      <dsp:spPr>
        <a:xfrm>
          <a:off x="3494365"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Jeruzalem-Kanaän</a:t>
          </a:r>
        </a:p>
      </dsp:txBody>
      <dsp:txXfrm>
        <a:off x="3530709" y="1277494"/>
        <a:ext cx="1168181" cy="1173507"/>
      </dsp:txXfrm>
    </dsp:sp>
    <dsp:sp modelId="{A9A8C6DE-1228-4B03-8FC1-BA71931248B9}">
      <dsp:nvSpPr>
        <dsp:cNvPr id="0" name=""/>
        <dsp:cNvSpPr/>
      </dsp:nvSpPr>
      <dsp:spPr>
        <a:xfrm>
          <a:off x="3494365"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Christus-Israël</a:t>
          </a:r>
        </a:p>
      </dsp:txBody>
      <dsp:txXfrm>
        <a:off x="3530709" y="2715412"/>
        <a:ext cx="1168181" cy="1173507"/>
      </dsp:txXfrm>
    </dsp:sp>
    <dsp:sp modelId="{9F7ED675-6074-437D-B526-FEE76114A67E}">
      <dsp:nvSpPr>
        <dsp:cNvPr id="0" name=""/>
        <dsp:cNvSpPr/>
      </dsp:nvSpPr>
      <dsp:spPr>
        <a:xfrm>
          <a:off x="5006674"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Na Christus</a:t>
          </a:r>
        </a:p>
      </dsp:txBody>
      <dsp:txXfrm>
        <a:off x="5006674" y="0"/>
        <a:ext cx="1551086" cy="1239939"/>
      </dsp:txXfrm>
    </dsp:sp>
    <dsp:sp modelId="{F6711C4A-764D-4969-942F-D0241C9809DC}">
      <dsp:nvSpPr>
        <dsp:cNvPr id="0" name=""/>
        <dsp:cNvSpPr/>
      </dsp:nvSpPr>
      <dsp:spPr>
        <a:xfrm>
          <a:off x="5161783"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Jeruzalem-Aarde</a:t>
          </a:r>
        </a:p>
      </dsp:txBody>
      <dsp:txXfrm>
        <a:off x="5198127" y="1277494"/>
        <a:ext cx="1168181" cy="1173507"/>
      </dsp:txXfrm>
    </dsp:sp>
    <dsp:sp modelId="{8F58E681-7917-46C4-BC58-0A9C2099EEDD}">
      <dsp:nvSpPr>
        <dsp:cNvPr id="0" name=""/>
        <dsp:cNvSpPr/>
      </dsp:nvSpPr>
      <dsp:spPr>
        <a:xfrm>
          <a:off x="5161783"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Gemeente: Joden &amp; volken</a:t>
          </a:r>
        </a:p>
      </dsp:txBody>
      <dsp:txXfrm>
        <a:off x="5198127" y="2715412"/>
        <a:ext cx="1168181" cy="1173507"/>
      </dsp:txXfrm>
    </dsp:sp>
    <dsp:sp modelId="{703ADDC0-3E9F-4EBD-A17A-B4FCDE63F749}">
      <dsp:nvSpPr>
        <dsp:cNvPr id="0" name=""/>
        <dsp:cNvSpPr/>
      </dsp:nvSpPr>
      <dsp:spPr>
        <a:xfrm>
          <a:off x="6674093" y="0"/>
          <a:ext cx="1551086" cy="4133131"/>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BE" sz="2400" kern="1200" dirty="0"/>
            <a:t>Toekomst</a:t>
          </a:r>
        </a:p>
      </dsp:txBody>
      <dsp:txXfrm>
        <a:off x="6674093" y="0"/>
        <a:ext cx="1551086" cy="1239939"/>
      </dsp:txXfrm>
    </dsp:sp>
    <dsp:sp modelId="{703BD1AE-4C5D-43D2-ADEA-708D0D71A866}">
      <dsp:nvSpPr>
        <dsp:cNvPr id="0" name=""/>
        <dsp:cNvSpPr/>
      </dsp:nvSpPr>
      <dsp:spPr>
        <a:xfrm>
          <a:off x="6829201" y="1241150"/>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Nieuwe Jeruzalem-nieuwe aarde</a:t>
          </a:r>
        </a:p>
      </dsp:txBody>
      <dsp:txXfrm>
        <a:off x="6865545" y="1277494"/>
        <a:ext cx="1168181" cy="1173507"/>
      </dsp:txXfrm>
    </dsp:sp>
    <dsp:sp modelId="{56C5187C-9B2E-4981-A5F4-A4B88610F6D9}">
      <dsp:nvSpPr>
        <dsp:cNvPr id="0" name=""/>
        <dsp:cNvSpPr/>
      </dsp:nvSpPr>
      <dsp:spPr>
        <a:xfrm>
          <a:off x="6829201" y="2679068"/>
          <a:ext cx="1240869" cy="124619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nl-BE" sz="1800" kern="1200" dirty="0"/>
            <a:t>Gods volk</a:t>
          </a:r>
        </a:p>
      </dsp:txBody>
      <dsp:txXfrm>
        <a:off x="6865545" y="2715412"/>
        <a:ext cx="1168181" cy="11735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5F77-9D03-445E-9715-5FC0D564FCFF}" type="datetimeFigureOut">
              <a:rPr lang="nl-BE" smtClean="0"/>
              <a:t>13/10/2025</a:t>
            </a:fld>
            <a:endParaRPr lang="nl-BE"/>
          </a:p>
        </p:txBody>
      </p:sp>
      <p:sp>
        <p:nvSpPr>
          <p:cNvPr id="4" name="Tijdelijke aanduiding voor dia-afbeelding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C2164C-9A06-44E9-B44C-B8B034C7459D}" type="slidenum">
              <a:rPr lang="nl-BE" smtClean="0"/>
              <a:t>‹nr.›</a:t>
            </a:fld>
            <a:endParaRPr lang="nl-BE"/>
          </a:p>
        </p:txBody>
      </p:sp>
    </p:spTree>
    <p:extLst>
      <p:ext uri="{BB962C8B-B14F-4D97-AF65-F5344CB8AC3E}">
        <p14:creationId xmlns:p14="http://schemas.microsoft.com/office/powerpoint/2010/main" val="80623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1C2164C-9A06-44E9-B44C-B8B034C7459D}" type="slidenum">
              <a:rPr lang="nl-BE" smtClean="0"/>
              <a:t>7</a:t>
            </a:fld>
            <a:endParaRPr lang="nl-BE"/>
          </a:p>
        </p:txBody>
      </p:sp>
    </p:spTree>
    <p:extLst>
      <p:ext uri="{BB962C8B-B14F-4D97-AF65-F5344CB8AC3E}">
        <p14:creationId xmlns:p14="http://schemas.microsoft.com/office/powerpoint/2010/main" val="244024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1C2164C-9A06-44E9-B44C-B8B034C7459D}" type="slidenum">
              <a:rPr lang="nl-BE" smtClean="0"/>
              <a:t>8</a:t>
            </a:fld>
            <a:endParaRPr lang="nl-BE"/>
          </a:p>
        </p:txBody>
      </p:sp>
    </p:spTree>
    <p:extLst>
      <p:ext uri="{BB962C8B-B14F-4D97-AF65-F5344CB8AC3E}">
        <p14:creationId xmlns:p14="http://schemas.microsoft.com/office/powerpoint/2010/main" val="24402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11C2164C-9A06-44E9-B44C-B8B034C7459D}" type="slidenum">
              <a:rPr lang="nl-BE" smtClean="0"/>
              <a:t>9</a:t>
            </a:fld>
            <a:endParaRPr lang="nl-BE"/>
          </a:p>
        </p:txBody>
      </p:sp>
    </p:spTree>
    <p:extLst>
      <p:ext uri="{BB962C8B-B14F-4D97-AF65-F5344CB8AC3E}">
        <p14:creationId xmlns:p14="http://schemas.microsoft.com/office/powerpoint/2010/main" val="244024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795746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500874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45360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46878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56A9CE0-2A50-46AE-BAC7-239E11F0A585}" type="datetimeFigureOut">
              <a:rPr lang="nl-BE" smtClean="0"/>
              <a:t>13/10/2025</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83625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82595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Content Placeholder 3"/>
          <p:cNvSpPr>
            <a:spLocks noGrp="1"/>
          </p:cNvSpPr>
          <p:nvPr>
            <p:ph sz="half" idx="2"/>
          </p:nvPr>
        </p:nvSpPr>
        <p:spPr>
          <a:xfrm>
            <a:off x="629842" y="2087563"/>
            <a:ext cx="3868340"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Content Placeholder 5"/>
          <p:cNvSpPr>
            <a:spLocks noGrp="1"/>
          </p:cNvSpPr>
          <p:nvPr>
            <p:ph sz="quarter" idx="4"/>
          </p:nvPr>
        </p:nvSpPr>
        <p:spPr>
          <a:xfrm>
            <a:off x="4629150" y="2087563"/>
            <a:ext cx="3887391" cy="307049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56A9CE0-2A50-46AE-BAC7-239E11F0A585}" type="datetimeFigureOut">
              <a:rPr lang="nl-BE" smtClean="0"/>
              <a:t>13/10/2025</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773661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56A9CE0-2A50-46AE-BAC7-239E11F0A585}" type="datetimeFigureOut">
              <a:rPr lang="nl-BE" smtClean="0"/>
              <a:t>13/10/2025</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281275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A9CE0-2A50-46AE-BAC7-239E11F0A585}" type="datetimeFigureOut">
              <a:rPr lang="nl-BE" smtClean="0"/>
              <a:t>13/10/2025</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443478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36116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56A9CE0-2A50-46AE-BAC7-239E11F0A585}" type="datetimeFigureOut">
              <a:rPr lang="nl-BE" smtClean="0"/>
              <a:t>13/10/2025</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AB4EA4A-6954-4ADB-A712-F23F7F2A8EF6}" type="slidenum">
              <a:rPr lang="nl-BE" smtClean="0"/>
              <a:t>‹nr.›</a:t>
            </a:fld>
            <a:endParaRPr lang="nl-BE"/>
          </a:p>
        </p:txBody>
      </p:sp>
    </p:spTree>
    <p:extLst>
      <p:ext uri="{BB962C8B-B14F-4D97-AF65-F5344CB8AC3E}">
        <p14:creationId xmlns:p14="http://schemas.microsoft.com/office/powerpoint/2010/main" val="120339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56A9CE0-2A50-46AE-BAC7-239E11F0A585}" type="datetimeFigureOut">
              <a:rPr lang="nl-BE" smtClean="0"/>
              <a:t>13/10/2025</a:t>
            </a:fld>
            <a:endParaRPr lang="nl-BE"/>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AB4EA4A-6954-4ADB-A712-F23F7F2A8EF6}" type="slidenum">
              <a:rPr lang="nl-BE" smtClean="0"/>
              <a:t>‹nr.›</a:t>
            </a:fld>
            <a:endParaRPr lang="nl-BE"/>
          </a:p>
        </p:txBody>
      </p:sp>
    </p:spTree>
    <p:extLst>
      <p:ext uri="{BB962C8B-B14F-4D97-AF65-F5344CB8AC3E}">
        <p14:creationId xmlns:p14="http://schemas.microsoft.com/office/powerpoint/2010/main" val="411871707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4775595" y="607220"/>
            <a:ext cx="3738610" cy="2630900"/>
          </a:xfrm>
          <a:noFill/>
        </p:spPr>
        <p:txBody>
          <a:bodyPr>
            <a:normAutofit/>
          </a:bodyPr>
          <a:lstStyle/>
          <a:p>
            <a:pPr algn="l"/>
            <a:r>
              <a:rPr lang="nl-BE" sz="4100" dirty="0"/>
              <a:t>Roeping en uitverkiezing</a:t>
            </a:r>
          </a:p>
        </p:txBody>
      </p:sp>
      <p:sp>
        <p:nvSpPr>
          <p:cNvPr id="3" name="Ondertitel 2"/>
          <p:cNvSpPr>
            <a:spLocks noGrp="1"/>
          </p:cNvSpPr>
          <p:nvPr>
            <p:ph type="subTitle" idx="1"/>
          </p:nvPr>
        </p:nvSpPr>
        <p:spPr>
          <a:xfrm>
            <a:off x="4775595" y="3393370"/>
            <a:ext cx="3738610" cy="1714408"/>
          </a:xfrm>
          <a:noFill/>
        </p:spPr>
        <p:txBody>
          <a:bodyPr>
            <a:normAutofit/>
          </a:bodyPr>
          <a:lstStyle/>
          <a:p>
            <a:pPr algn="l"/>
            <a:r>
              <a:rPr lang="nl-BE" dirty="0"/>
              <a:t>dr. Raymond R. Hausoul</a:t>
            </a:r>
          </a:p>
        </p:txBody>
      </p:sp>
      <p:pic>
        <p:nvPicPr>
          <p:cNvPr id="4" name="Picture 2" descr="Afbeelding met overdekt, persoon, zwart-wit&#10;&#10;Door AI gegenereerde inhoud is mogelijk onjuist."/>
          <p:cNvPicPr>
            <a:picLocks noChangeAspect="1" noChangeArrowheads="1"/>
          </p:cNvPicPr>
          <p:nvPr/>
        </p:nvPicPr>
        <p:blipFill rotWithShape="1">
          <a:blip r:embed="rId2">
            <a:extLst>
              <a:ext uri="{28A0092B-C50C-407E-A947-70E740481C1C}">
                <a14:useLocalDpi xmlns:a14="http://schemas.microsoft.com/office/drawing/2010/main" val="0"/>
              </a:ext>
            </a:extLst>
          </a:blip>
          <a:srcRect l="35488" r="9344" b="2"/>
          <a:stretch>
            <a:fillRect/>
          </a:stretch>
        </p:blipFill>
        <p:spPr bwMode="auto">
          <a:xfrm>
            <a:off x="20" y="10"/>
            <a:ext cx="4504114" cy="5714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55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642287832"/>
              </p:ext>
            </p:extLst>
          </p:nvPr>
        </p:nvGraphicFramePr>
        <p:xfrm>
          <a:off x="457200" y="697260"/>
          <a:ext cx="8229600" cy="4781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1202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544135731"/>
              </p:ext>
            </p:extLst>
          </p:nvPr>
        </p:nvGraphicFramePr>
        <p:xfrm>
          <a:off x="457200" y="697260"/>
          <a:ext cx="8229600" cy="5017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190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515472542"/>
              </p:ext>
            </p:extLst>
          </p:nvPr>
        </p:nvGraphicFramePr>
        <p:xfrm>
          <a:off x="457200" y="697260"/>
          <a:ext cx="8229600" cy="5017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9557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290831241"/>
              </p:ext>
            </p:extLst>
          </p:nvPr>
        </p:nvGraphicFramePr>
        <p:xfrm>
          <a:off x="457200" y="697260"/>
          <a:ext cx="8229600" cy="5017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585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457200" y="553244"/>
            <a:ext cx="8229600" cy="889000"/>
          </a:xfrm>
        </p:spPr>
        <p:txBody>
          <a:bodyPr>
            <a:normAutofit/>
          </a:bodyPr>
          <a:lstStyle/>
          <a:p>
            <a:r>
              <a:rPr lang="nl-BE" dirty="0"/>
              <a:t>Bijbelse verhaallijn</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674391107"/>
              </p:ext>
            </p:extLst>
          </p:nvPr>
        </p:nvGraphicFramePr>
        <p:xfrm>
          <a:off x="457200" y="1345332"/>
          <a:ext cx="8229600" cy="4133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698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Paulus’ volgorde</a:t>
            </a:r>
          </a:p>
        </p:txBody>
      </p:sp>
      <p:sp>
        <p:nvSpPr>
          <p:cNvPr id="3" name="Tijdelijke aanduiding voor inhoud 2"/>
          <p:cNvSpPr>
            <a:spLocks noGrp="1"/>
          </p:cNvSpPr>
          <p:nvPr>
            <p:ph idx="1"/>
          </p:nvPr>
        </p:nvSpPr>
        <p:spPr/>
        <p:txBody>
          <a:bodyPr/>
          <a:lstStyle/>
          <a:p>
            <a:r>
              <a:rPr lang="nl-BE" dirty="0"/>
              <a:t>En hen die Hij er van tevoren toe </a:t>
            </a:r>
            <a:r>
              <a:rPr lang="nl-BE" i="1" dirty="0"/>
              <a:t>bestemd</a:t>
            </a:r>
            <a:r>
              <a:rPr lang="nl-BE" dirty="0"/>
              <a:t> heeft,</a:t>
            </a:r>
            <a:br>
              <a:rPr lang="nl-BE" dirty="0"/>
            </a:br>
            <a:r>
              <a:rPr lang="nl-BE" dirty="0"/>
              <a:t>die heeft Hij ook </a:t>
            </a:r>
            <a:r>
              <a:rPr lang="nl-BE" i="1" dirty="0"/>
              <a:t>geroepen</a:t>
            </a:r>
            <a:r>
              <a:rPr lang="nl-BE" dirty="0"/>
              <a:t>, en hen</a:t>
            </a:r>
            <a:br>
              <a:rPr lang="nl-BE" dirty="0"/>
            </a:br>
            <a:r>
              <a:rPr lang="nl-BE" dirty="0"/>
              <a:t>die Hij </a:t>
            </a:r>
            <a:r>
              <a:rPr lang="nl-BE" i="1" dirty="0"/>
              <a:t>geroepen</a:t>
            </a:r>
            <a:r>
              <a:rPr lang="nl-BE" dirty="0"/>
              <a:t> heeft,</a:t>
            </a:r>
            <a:br>
              <a:rPr lang="nl-BE" dirty="0"/>
            </a:br>
            <a:r>
              <a:rPr lang="nl-BE" dirty="0"/>
              <a:t>die heeft Hij ook </a:t>
            </a:r>
            <a:r>
              <a:rPr lang="nl-BE" i="1" dirty="0"/>
              <a:t>gerechtvaardigd</a:t>
            </a:r>
            <a:r>
              <a:rPr lang="nl-BE" dirty="0"/>
              <a:t>, en hen</a:t>
            </a:r>
            <a:br>
              <a:rPr lang="nl-BE" dirty="0"/>
            </a:br>
            <a:r>
              <a:rPr lang="nl-BE" dirty="0"/>
              <a:t>die Hij </a:t>
            </a:r>
            <a:r>
              <a:rPr lang="nl-BE" i="1" dirty="0"/>
              <a:t>gerechtvaardigd</a:t>
            </a:r>
            <a:r>
              <a:rPr lang="nl-BE" dirty="0"/>
              <a:t> heeft,</a:t>
            </a:r>
            <a:br>
              <a:rPr lang="nl-BE" dirty="0"/>
            </a:br>
            <a:r>
              <a:rPr lang="nl-BE" dirty="0"/>
              <a:t>die heeft Hij ook </a:t>
            </a:r>
            <a:r>
              <a:rPr lang="nl-BE" i="1" dirty="0"/>
              <a:t>verheerlijkt</a:t>
            </a:r>
            <a:r>
              <a:rPr lang="nl-BE" dirty="0"/>
              <a:t>’ (Rm8:30).</a:t>
            </a:r>
          </a:p>
        </p:txBody>
      </p:sp>
      <p:graphicFrame>
        <p:nvGraphicFramePr>
          <p:cNvPr id="4" name="Diagram 3"/>
          <p:cNvGraphicFramePr/>
          <p:nvPr>
            <p:extLst>
              <p:ext uri="{D42A27DB-BD31-4B8C-83A1-F6EECF244321}">
                <p14:modId xmlns:p14="http://schemas.microsoft.com/office/powerpoint/2010/main" val="1678902559"/>
              </p:ext>
            </p:extLst>
          </p:nvPr>
        </p:nvGraphicFramePr>
        <p:xfrm>
          <a:off x="179512" y="4801716"/>
          <a:ext cx="8784976" cy="670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473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lstStyle/>
          <a:p>
            <a:r>
              <a:rPr lang="nl-BE" dirty="0"/>
              <a:t>Zegen van de uitverkiezing</a:t>
            </a:r>
          </a:p>
        </p:txBody>
      </p:sp>
      <p:graphicFrame>
        <p:nvGraphicFramePr>
          <p:cNvPr id="3" name="Tijdelijke aanduiding voor inhoud 2"/>
          <p:cNvGraphicFramePr>
            <a:graphicFrameLocks noGrp="1"/>
          </p:cNvGraphicFramePr>
          <p:nvPr>
            <p:ph idx="1"/>
            <p:extLst>
              <p:ext uri="{D42A27DB-BD31-4B8C-83A1-F6EECF244321}">
                <p14:modId xmlns:p14="http://schemas.microsoft.com/office/powerpoint/2010/main" val="1339447301"/>
              </p:ext>
            </p:extLst>
          </p:nvPr>
        </p:nvGraphicFramePr>
        <p:xfrm>
          <a:off x="628650" y="1520825"/>
          <a:ext cx="7886700" cy="362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129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457200" y="553244"/>
            <a:ext cx="8229600" cy="889000"/>
          </a:xfrm>
        </p:spPr>
        <p:txBody>
          <a:bodyPr>
            <a:normAutofit/>
          </a:bodyPr>
          <a:lstStyle/>
          <a:p>
            <a:r>
              <a:rPr lang="nl-BE" dirty="0"/>
              <a:t>Bijbelse verhaallijn</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814127816"/>
              </p:ext>
            </p:extLst>
          </p:nvPr>
        </p:nvGraphicFramePr>
        <p:xfrm>
          <a:off x="457200" y="1345332"/>
          <a:ext cx="8229600" cy="4133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36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457200" y="553244"/>
            <a:ext cx="8229600" cy="889000"/>
          </a:xfrm>
        </p:spPr>
        <p:txBody>
          <a:bodyPr>
            <a:normAutofit/>
          </a:bodyPr>
          <a:lstStyle/>
          <a:p>
            <a:r>
              <a:rPr lang="nl-BE" dirty="0"/>
              <a:t>Historische verschuivingen</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251681506"/>
              </p:ext>
            </p:extLst>
          </p:nvPr>
        </p:nvGraphicFramePr>
        <p:xfrm>
          <a:off x="457200" y="1345332"/>
          <a:ext cx="8229600" cy="4133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17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025326" y="625252"/>
            <a:ext cx="7118673" cy="2295012"/>
          </a:xfrm>
        </p:spPr>
        <p:txBody>
          <a:bodyPr>
            <a:normAutofit/>
          </a:bodyPr>
          <a:lstStyle/>
          <a:p>
            <a:r>
              <a:rPr lang="nl-BE" dirty="0"/>
              <a:t>Aurelius Augustinus (354–430)</a:t>
            </a:r>
          </a:p>
          <a:p>
            <a:pPr lvl="1"/>
            <a:r>
              <a:rPr lang="nl-BE" dirty="0">
                <a:solidFill>
                  <a:schemeClr val="tx1"/>
                </a:solidFill>
              </a:rPr>
              <a:t>Een mens kiest </a:t>
            </a:r>
            <a:r>
              <a:rPr lang="nl-BE" i="1" dirty="0">
                <a:solidFill>
                  <a:schemeClr val="tx1"/>
                </a:solidFill>
              </a:rPr>
              <a:t>altijd</a:t>
            </a:r>
            <a:r>
              <a:rPr lang="nl-BE" dirty="0">
                <a:solidFill>
                  <a:schemeClr val="tx1"/>
                </a:solidFill>
              </a:rPr>
              <a:t> voor het kwaad.</a:t>
            </a:r>
          </a:p>
          <a:p>
            <a:pPr lvl="1"/>
            <a:r>
              <a:rPr lang="nl-BE" dirty="0">
                <a:solidFill>
                  <a:schemeClr val="tx1"/>
                </a:solidFill>
              </a:rPr>
              <a:t>God dwingt een mens tot verlossing (onweerstaanbare genade).</a:t>
            </a:r>
          </a:p>
          <a:p>
            <a:pPr lvl="1"/>
            <a:r>
              <a:rPr lang="nl-BE" dirty="0">
                <a:solidFill>
                  <a:schemeClr val="tx1"/>
                </a:solidFill>
              </a:rPr>
              <a:t>Niemand kan op aarde Christus tonen.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62" y="625252"/>
            <a:ext cx="1825330" cy="229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073523"/>
            <a:ext cx="1829765" cy="228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jdelijke aanduiding voor inhoud 2"/>
          <p:cNvSpPr txBox="1">
            <a:spLocks/>
          </p:cNvSpPr>
          <p:nvPr/>
        </p:nvSpPr>
        <p:spPr>
          <a:xfrm>
            <a:off x="2009277" y="3073523"/>
            <a:ext cx="7134723" cy="2280667"/>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nl-BE" dirty="0"/>
              <a:t>Pelagius (360–420)</a:t>
            </a:r>
          </a:p>
          <a:p>
            <a:pPr lvl="1"/>
            <a:r>
              <a:rPr lang="nl-BE" dirty="0">
                <a:solidFill>
                  <a:schemeClr val="tx1"/>
                </a:solidFill>
              </a:rPr>
              <a:t>Een mens kiest tussen goed en kwaad.</a:t>
            </a:r>
          </a:p>
          <a:p>
            <a:pPr lvl="1"/>
            <a:r>
              <a:rPr lang="nl-BE" dirty="0">
                <a:solidFill>
                  <a:schemeClr val="tx1"/>
                </a:solidFill>
              </a:rPr>
              <a:t>God schenkt de verlossing algemeen</a:t>
            </a:r>
            <a:br>
              <a:rPr lang="nl-BE" dirty="0">
                <a:solidFill>
                  <a:schemeClr val="tx1"/>
                </a:solidFill>
              </a:rPr>
            </a:br>
            <a:r>
              <a:rPr lang="nl-BE" dirty="0">
                <a:solidFill>
                  <a:schemeClr val="tx1"/>
                </a:solidFill>
              </a:rPr>
              <a:t>(algemene genade).</a:t>
            </a:r>
          </a:p>
          <a:p>
            <a:pPr lvl="1"/>
            <a:r>
              <a:rPr lang="nl-BE" dirty="0">
                <a:solidFill>
                  <a:schemeClr val="tx1"/>
                </a:solidFill>
              </a:rPr>
              <a:t>Je kunt op aarde Christus laten zien.</a:t>
            </a:r>
          </a:p>
        </p:txBody>
      </p:sp>
    </p:spTree>
    <p:extLst>
      <p:ext uri="{BB962C8B-B14F-4D97-AF65-F5344CB8AC3E}">
        <p14:creationId xmlns:p14="http://schemas.microsoft.com/office/powerpoint/2010/main" val="119274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50" y="634387"/>
            <a:ext cx="1802327" cy="228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3" y="3073523"/>
            <a:ext cx="1829764" cy="228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2025326" y="625252"/>
            <a:ext cx="7118673" cy="2295012"/>
          </a:xfrm>
        </p:spPr>
        <p:txBody>
          <a:bodyPr>
            <a:normAutofit/>
          </a:bodyPr>
          <a:lstStyle/>
          <a:p>
            <a:r>
              <a:rPr lang="nl-BE" dirty="0"/>
              <a:t>Godschalk van </a:t>
            </a:r>
            <a:r>
              <a:rPr lang="nl-BE" dirty="0" err="1"/>
              <a:t>Orbais</a:t>
            </a:r>
            <a:r>
              <a:rPr lang="nl-BE" dirty="0"/>
              <a:t> (808–870) 	</a:t>
            </a:r>
          </a:p>
          <a:p>
            <a:pPr lvl="1"/>
            <a:r>
              <a:rPr lang="nl-BE" dirty="0">
                <a:solidFill>
                  <a:schemeClr val="tx1"/>
                </a:solidFill>
              </a:rPr>
              <a:t>God bepaalt of jij in de hemel of hel komt.</a:t>
            </a:r>
          </a:p>
          <a:p>
            <a:pPr lvl="1"/>
            <a:r>
              <a:rPr lang="nl-BE" dirty="0">
                <a:solidFill>
                  <a:schemeClr val="tx1"/>
                </a:solidFill>
              </a:rPr>
              <a:t>Uitverkiezing is niet zichtbaar op aarde.</a:t>
            </a:r>
          </a:p>
        </p:txBody>
      </p:sp>
      <p:sp>
        <p:nvSpPr>
          <p:cNvPr id="7" name="Tijdelijke aanduiding voor inhoud 2"/>
          <p:cNvSpPr txBox="1">
            <a:spLocks/>
          </p:cNvSpPr>
          <p:nvPr/>
        </p:nvSpPr>
        <p:spPr>
          <a:xfrm>
            <a:off x="2009277" y="3073523"/>
            <a:ext cx="7134723" cy="2280667"/>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nl-BE" dirty="0"/>
              <a:t>Thomas van Aquino (1225–1274)</a:t>
            </a:r>
          </a:p>
          <a:p>
            <a:pPr lvl="1"/>
            <a:r>
              <a:rPr lang="nl-BE" dirty="0">
                <a:solidFill>
                  <a:schemeClr val="tx1"/>
                </a:solidFill>
              </a:rPr>
              <a:t>Gods algemene wil is allen te redden.</a:t>
            </a:r>
          </a:p>
          <a:p>
            <a:pPr lvl="1"/>
            <a:r>
              <a:rPr lang="nl-BE" dirty="0">
                <a:solidFill>
                  <a:schemeClr val="tx1"/>
                </a:solidFill>
              </a:rPr>
              <a:t>Gods bijzondere wil is uit te kiezen wie in de hemel komen.</a:t>
            </a:r>
          </a:p>
        </p:txBody>
      </p:sp>
    </p:spTree>
    <p:extLst>
      <p:ext uri="{BB962C8B-B14F-4D97-AF65-F5344CB8AC3E}">
        <p14:creationId xmlns:p14="http://schemas.microsoft.com/office/powerpoint/2010/main" val="322410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4" y="3073523"/>
            <a:ext cx="1829764" cy="228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4205"/>
          <a:stretch/>
        </p:blipFill>
        <p:spPr bwMode="auto">
          <a:xfrm>
            <a:off x="179513" y="634387"/>
            <a:ext cx="1829763" cy="2285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2025326" y="625252"/>
            <a:ext cx="7118673" cy="2295012"/>
          </a:xfrm>
        </p:spPr>
        <p:txBody>
          <a:bodyPr>
            <a:normAutofit/>
          </a:bodyPr>
          <a:lstStyle/>
          <a:p>
            <a:r>
              <a:rPr lang="nl-BE" dirty="0"/>
              <a:t>Maarten Luther (1483–1546)</a:t>
            </a:r>
          </a:p>
          <a:p>
            <a:pPr lvl="1"/>
            <a:r>
              <a:rPr lang="nl-BE" dirty="0">
                <a:solidFill>
                  <a:schemeClr val="tx1"/>
                </a:solidFill>
              </a:rPr>
              <a:t>Een mens kiest </a:t>
            </a:r>
            <a:r>
              <a:rPr lang="nl-BE" i="1" dirty="0">
                <a:solidFill>
                  <a:schemeClr val="tx1"/>
                </a:solidFill>
              </a:rPr>
              <a:t>altijd</a:t>
            </a:r>
            <a:r>
              <a:rPr lang="nl-BE" dirty="0">
                <a:solidFill>
                  <a:schemeClr val="tx1"/>
                </a:solidFill>
              </a:rPr>
              <a:t> voor het kwaad.</a:t>
            </a:r>
          </a:p>
          <a:p>
            <a:pPr lvl="1"/>
            <a:r>
              <a:rPr lang="nl-BE" dirty="0">
                <a:solidFill>
                  <a:schemeClr val="tx1"/>
                </a:solidFill>
              </a:rPr>
              <a:t>Gods keuze en onze keuze gaan samen.</a:t>
            </a:r>
          </a:p>
          <a:p>
            <a:pPr lvl="1"/>
            <a:r>
              <a:rPr lang="nl-BE" dirty="0">
                <a:solidFill>
                  <a:schemeClr val="tx1"/>
                </a:solidFill>
              </a:rPr>
              <a:t>Je bent uitverkoren om Christus op aarde te tonen in je levenswandel.</a:t>
            </a:r>
          </a:p>
        </p:txBody>
      </p:sp>
      <p:sp>
        <p:nvSpPr>
          <p:cNvPr id="7" name="Tijdelijke aanduiding voor inhoud 2"/>
          <p:cNvSpPr txBox="1">
            <a:spLocks/>
          </p:cNvSpPr>
          <p:nvPr/>
        </p:nvSpPr>
        <p:spPr>
          <a:xfrm>
            <a:off x="2009277" y="3073523"/>
            <a:ext cx="7134723" cy="2280667"/>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nl-BE" dirty="0"/>
              <a:t>Johannes Calvijn (1509–1564)</a:t>
            </a:r>
          </a:p>
          <a:p>
            <a:pPr lvl="1"/>
            <a:r>
              <a:rPr lang="nl-BE" dirty="0">
                <a:solidFill>
                  <a:schemeClr val="tx1"/>
                </a:solidFill>
              </a:rPr>
              <a:t>Een mens kiest </a:t>
            </a:r>
            <a:r>
              <a:rPr lang="nl-BE" i="1" dirty="0">
                <a:solidFill>
                  <a:schemeClr val="tx1"/>
                </a:solidFill>
              </a:rPr>
              <a:t>altijd</a:t>
            </a:r>
            <a:r>
              <a:rPr lang="nl-BE" dirty="0">
                <a:solidFill>
                  <a:schemeClr val="tx1"/>
                </a:solidFill>
              </a:rPr>
              <a:t> voor het kwaad.</a:t>
            </a:r>
          </a:p>
          <a:p>
            <a:pPr lvl="1"/>
            <a:r>
              <a:rPr lang="nl-BE" dirty="0">
                <a:solidFill>
                  <a:schemeClr val="tx1"/>
                </a:solidFill>
              </a:rPr>
              <a:t>God bepaalt of jij in de hemel of hel komt.</a:t>
            </a:r>
          </a:p>
        </p:txBody>
      </p:sp>
    </p:spTree>
    <p:extLst>
      <p:ext uri="{BB962C8B-B14F-4D97-AF65-F5344CB8AC3E}">
        <p14:creationId xmlns:p14="http://schemas.microsoft.com/office/powerpoint/2010/main" val="33871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565" y="643912"/>
            <a:ext cx="1826713" cy="227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3948"/>
          <a:stretch/>
        </p:blipFill>
        <p:spPr bwMode="auto">
          <a:xfrm>
            <a:off x="182565" y="3073522"/>
            <a:ext cx="1826711" cy="228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jdelijke aanduiding voor inhoud 2"/>
          <p:cNvSpPr>
            <a:spLocks noGrp="1"/>
          </p:cNvSpPr>
          <p:nvPr>
            <p:ph idx="1"/>
          </p:nvPr>
        </p:nvSpPr>
        <p:spPr>
          <a:xfrm>
            <a:off x="2025326" y="625252"/>
            <a:ext cx="7118673" cy="2295012"/>
          </a:xfrm>
        </p:spPr>
        <p:txBody>
          <a:bodyPr>
            <a:normAutofit/>
          </a:bodyPr>
          <a:lstStyle/>
          <a:p>
            <a:r>
              <a:rPr lang="nl-BE" dirty="0"/>
              <a:t>Theodore </a:t>
            </a:r>
            <a:r>
              <a:rPr lang="nl-BE" dirty="0" err="1"/>
              <a:t>Beza</a:t>
            </a:r>
            <a:r>
              <a:rPr lang="nl-BE" dirty="0"/>
              <a:t> (1519–1605)</a:t>
            </a:r>
          </a:p>
          <a:p>
            <a:pPr lvl="1"/>
            <a:r>
              <a:rPr lang="nl-BE" dirty="0">
                <a:solidFill>
                  <a:schemeClr val="tx1"/>
                </a:solidFill>
              </a:rPr>
              <a:t>Een mens kiest altijd voor het kwaad.</a:t>
            </a:r>
          </a:p>
          <a:p>
            <a:pPr lvl="1"/>
            <a:r>
              <a:rPr lang="nl-BE" dirty="0">
                <a:solidFill>
                  <a:schemeClr val="tx1"/>
                </a:solidFill>
              </a:rPr>
              <a:t>God laat mensen bewust zondigen.</a:t>
            </a:r>
          </a:p>
          <a:p>
            <a:pPr lvl="1"/>
            <a:r>
              <a:rPr lang="nl-BE" dirty="0">
                <a:solidFill>
                  <a:schemeClr val="tx1"/>
                </a:solidFill>
              </a:rPr>
              <a:t>God bepaalt of jij in de hemel of hel komt.</a:t>
            </a:r>
          </a:p>
        </p:txBody>
      </p:sp>
      <p:sp>
        <p:nvSpPr>
          <p:cNvPr id="7" name="Tijdelijke aanduiding voor inhoud 2"/>
          <p:cNvSpPr txBox="1">
            <a:spLocks/>
          </p:cNvSpPr>
          <p:nvPr/>
        </p:nvSpPr>
        <p:spPr>
          <a:xfrm>
            <a:off x="2009277" y="3073523"/>
            <a:ext cx="7134723" cy="2280667"/>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nl-BE" dirty="0"/>
              <a:t>Jacobus Arminius (1559–1609)</a:t>
            </a:r>
          </a:p>
          <a:p>
            <a:pPr lvl="1"/>
            <a:r>
              <a:rPr lang="nl-BE" dirty="0">
                <a:solidFill>
                  <a:schemeClr val="tx1"/>
                </a:solidFill>
              </a:rPr>
              <a:t>God koos enkel Christus.</a:t>
            </a:r>
          </a:p>
          <a:p>
            <a:pPr lvl="1"/>
            <a:r>
              <a:rPr lang="nl-BE" dirty="0">
                <a:solidFill>
                  <a:schemeClr val="tx1"/>
                </a:solidFill>
              </a:rPr>
              <a:t>In Christus heeft God ‘voorkennis’ wie zich bekeren. ‘Uitverkiezing’ is ‘voorkennis’.</a:t>
            </a:r>
          </a:p>
        </p:txBody>
      </p:sp>
    </p:spTree>
    <p:extLst>
      <p:ext uri="{BB962C8B-B14F-4D97-AF65-F5344CB8AC3E}">
        <p14:creationId xmlns:p14="http://schemas.microsoft.com/office/powerpoint/2010/main" val="785364499"/>
      </p:ext>
    </p:extLst>
  </p:cSld>
  <p:clrMapOvr>
    <a:masterClrMapping/>
  </p:clrMapOvr>
</p:sld>
</file>

<file path=ppt/theme/theme1.xml><?xml version="1.0" encoding="utf-8"?>
<a:theme xmlns:a="http://schemas.openxmlformats.org/drawingml/2006/main" name="Office 2013 - 2022 Thema">
  <a:themeElements>
    <a:clrScheme name="Office 2013 - 2022 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220</TotalTime>
  <Words>736</Words>
  <Application>Microsoft Office PowerPoint</Application>
  <PresentationFormat>Diavoorstelling (16:10)</PresentationFormat>
  <Paragraphs>120</Paragraphs>
  <Slides>14</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Calibri Light</vt:lpstr>
      <vt:lpstr>Office 2013 - 2022 Thema</vt:lpstr>
      <vt:lpstr>Roeping en uitverkiezing</vt:lpstr>
      <vt:lpstr>Paulus’ volgorde</vt:lpstr>
      <vt:lpstr>Zegen van de uitverkiezing</vt:lpstr>
      <vt:lpstr>Bijbelse verhaallijn</vt:lpstr>
      <vt:lpstr>Historische verschuivingen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Bijbelse verhaallijn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RRH</dc:creator>
  <cp:lastModifiedBy>Raymond  Hausoul</cp:lastModifiedBy>
  <cp:revision>109</cp:revision>
  <dcterms:created xsi:type="dcterms:W3CDTF">2019-09-04T13:46:42Z</dcterms:created>
  <dcterms:modified xsi:type="dcterms:W3CDTF">2025-10-13T14:15:02Z</dcterms:modified>
</cp:coreProperties>
</file>